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2" r:id="rId3"/>
    <p:sldId id="263" r:id="rId4"/>
    <p:sldId id="285" r:id="rId5"/>
    <p:sldId id="271" r:id="rId6"/>
    <p:sldId id="272" r:id="rId7"/>
    <p:sldId id="273" r:id="rId8"/>
    <p:sldId id="274" r:id="rId9"/>
    <p:sldId id="275" r:id="rId10"/>
    <p:sldId id="277" r:id="rId11"/>
    <p:sldId id="286" r:id="rId12"/>
    <p:sldId id="288" r:id="rId13"/>
    <p:sldId id="287" r:id="rId14"/>
    <p:sldId id="289" r:id="rId15"/>
    <p:sldId id="290" r:id="rId16"/>
    <p:sldId id="291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3" autoAdjust="0"/>
    <p:restoredTop sz="94660"/>
  </p:normalViewPr>
  <p:slideViewPr>
    <p:cSldViewPr snapToGrid="0" showGuides="1">
      <p:cViewPr varScale="1">
        <p:scale>
          <a:sx n="41" d="100"/>
          <a:sy n="41" d="100"/>
        </p:scale>
        <p:origin x="664" y="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9A49-F39E-461A-BFA3-0EBCCD97662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8/16/2020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2AC8-76BF-47FB-8BE2-A9631FE233D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33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9A49-F39E-461A-BFA3-0EBCCD97662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8/16/2020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2AC8-76BF-47FB-8BE2-A9631FE233D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76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9A49-F39E-461A-BFA3-0EBCCD97662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8/16/2020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2AC8-76BF-47FB-8BE2-A9631FE233D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24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9A49-F39E-461A-BFA3-0EBCCD97662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8/16/2020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2AC8-76BF-47FB-8BE2-A9631FE233D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9A49-F39E-461A-BFA3-0EBCCD97662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8/16/2020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2AC8-76BF-47FB-8BE2-A9631FE233D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14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9A49-F39E-461A-BFA3-0EBCCD97662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8/16/2020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2AC8-76BF-47FB-8BE2-A9631FE233D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06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9A49-F39E-461A-BFA3-0EBCCD97662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8/16/2020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2AC8-76BF-47FB-8BE2-A9631FE233D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0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9A49-F39E-461A-BFA3-0EBCCD97662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8/16/2020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2AC8-76BF-47FB-8BE2-A9631FE233D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8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9A49-F39E-461A-BFA3-0EBCCD97662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8/16/2020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2AC8-76BF-47FB-8BE2-A9631FE233D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9A49-F39E-461A-BFA3-0EBCCD97662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8/16/2020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2AC8-76BF-47FB-8BE2-A9631FE233D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5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D9A49-F39E-461A-BFA3-0EBCCD97662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8/16/2020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2AC8-76BF-47FB-8BE2-A9631FE233D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7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D9A49-F39E-461A-BFA3-0EBCCD97662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8/16/2020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12AC8-76BF-47FB-8BE2-A9631FE233D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89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10846"/>
            <a:ext cx="8534400" cy="6847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699" y="1199069"/>
            <a:ext cx="7642071" cy="1325563"/>
          </a:xfrm>
        </p:spPr>
        <p:txBody>
          <a:bodyPr/>
          <a:lstStyle/>
          <a:p>
            <a:r>
              <a:rPr lang="en-US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 Church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into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Churches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057" y="3429000"/>
            <a:ext cx="2714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 Texas District</a:t>
            </a:r>
          </a:p>
          <a:p>
            <a:r>
              <a:rPr lang="en-US" dirty="0"/>
              <a:t>Church of the Nazarene </a:t>
            </a:r>
          </a:p>
          <a:p>
            <a:r>
              <a:rPr lang="en-US" dirty="0"/>
              <a:t>© Matt Price</a:t>
            </a:r>
          </a:p>
          <a:p>
            <a:r>
              <a:rPr lang="en-US" dirty="0"/>
              <a:t>Professorprice.net</a:t>
            </a:r>
          </a:p>
          <a:p>
            <a:r>
              <a:rPr lang="en-US" dirty="0"/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2968635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1468182"/>
            <a:ext cx="6924675" cy="51935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423106"/>
            <a:ext cx="10591801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Church, Practiced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825FB-FA54-4B8C-8725-BF5142F8990E}"/>
              </a:ext>
            </a:extLst>
          </p:cNvPr>
          <p:cNvSpPr txBox="1"/>
          <p:nvPr/>
        </p:nvSpPr>
        <p:spPr>
          <a:xfrm>
            <a:off x="933449" y="1131395"/>
            <a:ext cx="5238751" cy="6349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Geography matters.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Worship, learn, serve.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it local.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least ten adults.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where the Body is, </a:t>
            </a: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 the Church go there.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Designate (and train) leaders.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521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E5DE251-8A27-42EB-9652-0C47912AE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8" b="602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COVID-19 Precautions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92825FB-FA54-4B8C-8725-BF5142F8990E}"/>
              </a:ext>
            </a:extLst>
          </p:cNvPr>
          <p:cNvSpPr txBox="1"/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more than ten persons in same room or space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 groups six feet apart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Children/youth go straight to separate meeting space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Masks recommended/required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 local city and state guidelines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cdc.gov (public domain image)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570990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1468182"/>
            <a:ext cx="6924675" cy="51935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423106"/>
            <a:ext cx="10591801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Church, Practiced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825FB-FA54-4B8C-8725-BF5142F8990E}"/>
              </a:ext>
            </a:extLst>
          </p:cNvPr>
          <p:cNvSpPr txBox="1"/>
          <p:nvPr/>
        </p:nvSpPr>
        <p:spPr>
          <a:xfrm>
            <a:off x="933449" y="1131395"/>
            <a:ext cx="523875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Everyone is a guest;</a:t>
            </a: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Honor house rules.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 options:</a:t>
            </a: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Concurrent SUN AM</a:t>
            </a: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Rebroadcast SUN PM</a:t>
            </a: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Another day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 time frame.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621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2E5DE251-8A27-42EB-9652-0C47912AE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8" b="602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COVID-19 Precautions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92825FB-FA54-4B8C-8725-BF5142F8990E}"/>
              </a:ext>
            </a:extLst>
          </p:cNvPr>
          <p:cNvSpPr txBox="1"/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not serve food or drinks.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 gathering to 45 minutes without need for sharing restrooms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 options for group singing: such as reciting hymns, instrumentals, silent prayer, </a:t>
            </a:r>
            <a:r>
              <a:rPr lang="en-US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lecito</a:t>
            </a: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divina</a:t>
            </a: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(reflective Bible reading)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cdc.gov (public domain image)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566579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1468182"/>
            <a:ext cx="6924675" cy="51935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423106"/>
            <a:ext cx="10591801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Church, Administered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825FB-FA54-4B8C-8725-BF5142F8990E}"/>
              </a:ext>
            </a:extLst>
          </p:cNvPr>
          <p:cNvSpPr txBox="1"/>
          <p:nvPr/>
        </p:nvSpPr>
        <p:spPr>
          <a:xfrm>
            <a:off x="933449" y="1131395"/>
            <a:ext cx="433387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Designated leaders trained, accountable to, and appointed by local church pastor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 accurate meeting times and locations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 participation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040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1468182"/>
            <a:ext cx="6924675" cy="51935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423106"/>
            <a:ext cx="10591801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Church, Administered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825FB-FA54-4B8C-8725-BF5142F8990E}"/>
              </a:ext>
            </a:extLst>
          </p:cNvPr>
          <p:cNvSpPr txBox="1"/>
          <p:nvPr/>
        </p:nvSpPr>
        <p:spPr>
          <a:xfrm>
            <a:off x="588936" y="1131395"/>
            <a:ext cx="4678389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Offerings best given through online options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Cash/money offerings brought to local church office or picked up by finance team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Announcements given by pastoral staff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Yard signs for all host families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415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1468182"/>
            <a:ext cx="6924675" cy="51935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423106"/>
            <a:ext cx="10591801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Church, For Real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825FB-FA54-4B8C-8725-BF5142F8990E}"/>
              </a:ext>
            </a:extLst>
          </p:cNvPr>
          <p:cNvSpPr txBox="1"/>
          <p:nvPr/>
        </p:nvSpPr>
        <p:spPr>
          <a:xfrm>
            <a:off x="588936" y="1131395"/>
            <a:ext cx="46783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Consistent with BGS definition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Includes dynamic truth, nurturing relationships, and active missional presence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14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1468182"/>
            <a:ext cx="6924675" cy="51935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423106"/>
            <a:ext cx="10591801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Church, Unified with Local Church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825FB-FA54-4B8C-8725-BF5142F8990E}"/>
              </a:ext>
            </a:extLst>
          </p:cNvPr>
          <p:cNvSpPr txBox="1"/>
          <p:nvPr/>
        </p:nvSpPr>
        <p:spPr>
          <a:xfrm>
            <a:off x="588936" y="1131395"/>
            <a:ext cx="4678389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Monthly drive-in option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Weekly social media connection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Written cards sent to every participant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Volunteer opportunities in community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 same sermon series</a:t>
            </a: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929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15" y="46166"/>
            <a:ext cx="10591801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Myths about </a:t>
            </a:r>
            <a:r>
              <a:rPr lang="en-US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280" y="954643"/>
            <a:ext cx="3533775" cy="5465863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not really healthy enough.</a:t>
            </a:r>
          </a:p>
          <a:p>
            <a:pPr fontAlgn="base"/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don’t have a pastor to do that.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don’t need another small group.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doesn’t sound like real church.</a:t>
            </a:r>
          </a:p>
          <a:p>
            <a:pPr marL="0" indent="0"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88668"/>
            <a:ext cx="8413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http://www.bwcumc.org/news-and-views/to-live-to-god-asbury-in-america/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24" y="1022804"/>
            <a:ext cx="8198796" cy="5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80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940" y="979616"/>
            <a:ext cx="10809235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 Churches Get It </a:t>
            </a:r>
            <a:r>
              <a:rPr lang="en-US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764" y="1838324"/>
            <a:ext cx="4713236" cy="436245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Intimacy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Accountability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Freedom/flexibility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Outward-focused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Intentionality 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Steve Bremner.com &amp; podcast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99" y="2074266"/>
            <a:ext cx="5333333" cy="30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4D4127-4F40-4B8D-901B-6214FF99D333}"/>
              </a:ext>
            </a:extLst>
          </p:cNvPr>
          <p:cNvSpPr txBox="1"/>
          <p:nvPr/>
        </p:nvSpPr>
        <p:spPr>
          <a:xfrm>
            <a:off x="285750" y="6452027"/>
            <a:ext cx="959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https://www.stevebremner.com/2012/04/5-things-the-house-church-movement-is-getting-right/</a:t>
            </a:r>
          </a:p>
        </p:txBody>
      </p:sp>
    </p:spTree>
    <p:extLst>
      <p:ext uri="{BB962C8B-B14F-4D97-AF65-F5344CB8AC3E}">
        <p14:creationId xmlns:p14="http://schemas.microsoft.com/office/powerpoint/2010/main" val="2958874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540" y="678679"/>
            <a:ext cx="10809235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 Churches Get It </a:t>
            </a:r>
            <a:r>
              <a:rPr lang="en-US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620" y="1447800"/>
            <a:ext cx="6153805" cy="502871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Still needs a space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Inward focused 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bringing in new people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making disciples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Arrogance in being the only way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Steve Bremner.com &amp; podcast</a:t>
            </a:r>
            <a:endParaRPr 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46" y="1618788"/>
            <a:ext cx="5333333" cy="300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4515" y="6291848"/>
            <a:ext cx="9222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http://stevebremner.com/2012/04/5-things-the-house-church-movement-is-getting-wrong/</a:t>
            </a:r>
          </a:p>
        </p:txBody>
      </p:sp>
    </p:spTree>
    <p:extLst>
      <p:ext uri="{BB962C8B-B14F-4D97-AF65-F5344CB8AC3E}">
        <p14:creationId xmlns:p14="http://schemas.microsoft.com/office/powerpoint/2010/main" val="2167862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865" y="390525"/>
            <a:ext cx="10591801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Church, Defined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189" y="1355178"/>
            <a:ext cx="11644084" cy="52646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dirty="0"/>
              <a:t>Acts 2:42-47, NRSV compared to BGS ruling 2015</a:t>
            </a:r>
            <a:br>
              <a:rPr lang="en-US" sz="4800" dirty="0"/>
            </a:br>
            <a:endParaRPr lang="en-US" sz="4800" b="1" dirty="0">
              <a:solidFill>
                <a:srgbClr val="92D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 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devoted themselves </a:t>
            </a:r>
            <a:r>
              <a:rPr lang="en-US" sz="48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[meets regularly]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the apostles’ teaching </a:t>
            </a:r>
            <a:r>
              <a:rPr lang="en-US" sz="48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[identified leader] 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fellowship, to the breaking of bread and the prayers </a:t>
            </a:r>
            <a:r>
              <a:rPr lang="en-US" sz="48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[spiritual nurture, worship, instruction]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8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540" y="893891"/>
            <a:ext cx="10591801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Church, Defined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339" y="1840953"/>
            <a:ext cx="11644084" cy="4693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Acts 2:42-47, NRSV compared to BGS ruling 2015</a:t>
            </a:r>
            <a:br>
              <a:rPr lang="en-US" sz="4800" dirty="0"/>
            </a:br>
            <a:b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43 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Awe came upon everyone, because many wonders and signs were being done by the apostles. </a:t>
            </a:r>
            <a:r>
              <a:rPr lang="en-US" sz="48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[Identified leaders]</a:t>
            </a:r>
          </a:p>
        </p:txBody>
      </p:sp>
    </p:spTree>
    <p:extLst>
      <p:ext uri="{BB962C8B-B14F-4D97-AF65-F5344CB8AC3E}">
        <p14:creationId xmlns:p14="http://schemas.microsoft.com/office/powerpoint/2010/main" val="2457150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65" y="331916"/>
            <a:ext cx="10591801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Church, Defined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64" y="1278979"/>
            <a:ext cx="11358336" cy="5579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Acts 2:42-47, NRSV compared to BGS ruling 2015</a:t>
            </a:r>
            <a:br>
              <a:rPr lang="en-US" sz="4400" dirty="0"/>
            </a:b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All who believed were together and had all things in common; 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they would sell their possessions and goods and distribute the proceeds to all, as any had need. </a:t>
            </a:r>
            <a:r>
              <a:rPr lang="en-US" sz="48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[aligned with the message and the mission]</a:t>
            </a:r>
          </a:p>
          <a:p>
            <a:pPr marL="0" indent="0">
              <a:buNone/>
            </a:pP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152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015" y="933450"/>
            <a:ext cx="10591801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Church, Defined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814" y="1880512"/>
            <a:ext cx="11644084" cy="4872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Acts 2:42-47, NRSV compared to BGS ruling 2015</a:t>
            </a:r>
            <a:br>
              <a:rPr lang="en-US" sz="4800" dirty="0"/>
            </a:br>
            <a:endParaRPr lang="en-US" sz="4800" b="1" dirty="0">
              <a:solidFill>
                <a:srgbClr val="92D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 by day, as they spent much time together in the temple, they broke bread at home and ate their food with glad and generous hearts, </a:t>
            </a:r>
            <a:r>
              <a:rPr lang="en-US" sz="48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[recognized as a church]</a:t>
            </a:r>
          </a:p>
        </p:txBody>
      </p:sp>
    </p:spTree>
    <p:extLst>
      <p:ext uri="{BB962C8B-B14F-4D97-AF65-F5344CB8AC3E}">
        <p14:creationId xmlns:p14="http://schemas.microsoft.com/office/powerpoint/2010/main" val="3659846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540" y="714375"/>
            <a:ext cx="10591801" cy="5844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Church, Defined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339" y="1661438"/>
            <a:ext cx="11644084" cy="4969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Acts 2:42-47, NRSV compared to BGS ruling 2015</a:t>
            </a:r>
            <a:br>
              <a:rPr lang="en-US" sz="4800" dirty="0"/>
            </a:br>
            <a:endParaRPr lang="en-US" sz="4800" b="1" dirty="0">
              <a:solidFill>
                <a:srgbClr val="92D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 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praising God and having the goodwill of all the people. And day by day the Lord added to their number those who were being saved. </a:t>
            </a:r>
            <a:r>
              <a:rPr lang="en-US" sz="48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[reported as such for district and general church statistics]</a:t>
            </a:r>
          </a:p>
        </p:txBody>
      </p:sp>
    </p:spTree>
    <p:extLst>
      <p:ext uri="{BB962C8B-B14F-4D97-AF65-F5344CB8AC3E}">
        <p14:creationId xmlns:p14="http://schemas.microsoft.com/office/powerpoint/2010/main" val="33864435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662</Words>
  <Application>Microsoft Office PowerPoint</Application>
  <PresentationFormat>Widescreen</PresentationFormat>
  <Paragraphs>120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1_Office Theme</vt:lpstr>
      <vt:lpstr>Making Home Church into    House Churches</vt:lpstr>
      <vt:lpstr>Myths about House Church</vt:lpstr>
      <vt:lpstr>House Churches Get It Right</vt:lpstr>
      <vt:lpstr>House Churches Get It Wrong</vt:lpstr>
      <vt:lpstr>House Church, Defined</vt:lpstr>
      <vt:lpstr>House Church, Defined</vt:lpstr>
      <vt:lpstr>House Church, Defined</vt:lpstr>
      <vt:lpstr>House Church, Defined</vt:lpstr>
      <vt:lpstr>House Church, Defined</vt:lpstr>
      <vt:lpstr>House Church, Practiced</vt:lpstr>
      <vt:lpstr>COVID-19 Precautions</vt:lpstr>
      <vt:lpstr>House Church, Practiced</vt:lpstr>
      <vt:lpstr>COVID-19 Precautions</vt:lpstr>
      <vt:lpstr>House Church, Administered</vt:lpstr>
      <vt:lpstr>House Church, Administered</vt:lpstr>
      <vt:lpstr>House Church, For Real</vt:lpstr>
      <vt:lpstr>House Church, Unified with Local Church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House Church Starter Kit</dc:title>
  <dc:creator>Matt Price</dc:creator>
  <cp:lastModifiedBy>Matt Price</cp:lastModifiedBy>
  <cp:revision>9</cp:revision>
  <dcterms:created xsi:type="dcterms:W3CDTF">2020-08-15T22:02:57Z</dcterms:created>
  <dcterms:modified xsi:type="dcterms:W3CDTF">2020-08-16T05:36:04Z</dcterms:modified>
</cp:coreProperties>
</file>