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5" r:id="rId11"/>
    <p:sldId id="266" r:id="rId12"/>
    <p:sldId id="263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7F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7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C7BED8-DEF8-4A55-9E1F-A3C86F803986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2C2C71-64F9-46D5-A002-E85F90D964EE}">
      <dgm:prSet phldrT="[Text]" custT="1"/>
      <dgm:spPr/>
      <dgm:t>
        <a:bodyPr/>
        <a:lstStyle/>
        <a:p>
          <a:r>
            <a:rPr lang="en-US" sz="1600" dirty="0" smtClean="0"/>
            <a:t>v.1-6 </a:t>
          </a:r>
        </a:p>
        <a:p>
          <a:r>
            <a:rPr lang="en-US" sz="1600" dirty="0" smtClean="0"/>
            <a:t>Church Unity</a:t>
          </a:r>
          <a:endParaRPr lang="en-US" sz="1600" dirty="0"/>
        </a:p>
      </dgm:t>
    </dgm:pt>
    <dgm:pt modelId="{490151AD-1EB8-4B7B-91DE-FE758F36A78F}" type="parTrans" cxnId="{4330CD9A-9A50-43D7-9A2C-32B01624844C}">
      <dgm:prSet/>
      <dgm:spPr/>
      <dgm:t>
        <a:bodyPr/>
        <a:lstStyle/>
        <a:p>
          <a:endParaRPr lang="en-US"/>
        </a:p>
      </dgm:t>
    </dgm:pt>
    <dgm:pt modelId="{F11B4FCE-8C21-4A45-AA42-1059B54CEA22}" type="sibTrans" cxnId="{4330CD9A-9A50-43D7-9A2C-32B01624844C}">
      <dgm:prSet/>
      <dgm:spPr/>
      <dgm:t>
        <a:bodyPr/>
        <a:lstStyle/>
        <a:p>
          <a:endParaRPr lang="en-US"/>
        </a:p>
      </dgm:t>
    </dgm:pt>
    <dgm:pt modelId="{4A7FB54F-4FDA-412F-A840-595C96E688B3}">
      <dgm:prSet phldrT="[Text]" custT="1"/>
      <dgm:spPr/>
      <dgm:t>
        <a:bodyPr/>
        <a:lstStyle/>
        <a:p>
          <a:r>
            <a:rPr lang="en-US" sz="1600" dirty="0" smtClean="0"/>
            <a:t>v. 7,11,16 Grace gifts</a:t>
          </a:r>
          <a:endParaRPr lang="en-US" sz="1600" dirty="0"/>
        </a:p>
      </dgm:t>
    </dgm:pt>
    <dgm:pt modelId="{BB13734F-A625-48F0-9B27-0E8E2710DFEF}" type="parTrans" cxnId="{7AA85FEB-D2A3-46D2-87EA-32C21B9795EA}">
      <dgm:prSet/>
      <dgm:spPr/>
      <dgm:t>
        <a:bodyPr/>
        <a:lstStyle/>
        <a:p>
          <a:endParaRPr lang="en-US"/>
        </a:p>
      </dgm:t>
    </dgm:pt>
    <dgm:pt modelId="{26B70D62-8C54-4EBF-962B-E68A35373CDB}" type="sibTrans" cxnId="{7AA85FEB-D2A3-46D2-87EA-32C21B9795EA}">
      <dgm:prSet/>
      <dgm:spPr/>
      <dgm:t>
        <a:bodyPr/>
        <a:lstStyle/>
        <a:p>
          <a:endParaRPr lang="en-US"/>
        </a:p>
      </dgm:t>
    </dgm:pt>
    <dgm:pt modelId="{A24C5A80-E482-4226-8578-DFB1EAC07843}">
      <dgm:prSet custT="1"/>
      <dgm:spPr/>
      <dgm:t>
        <a:bodyPr/>
        <a:lstStyle/>
        <a:p>
          <a:r>
            <a:rPr lang="en-US" sz="1600" dirty="0" smtClean="0"/>
            <a:t>Ministry= diversity in unity</a:t>
          </a:r>
          <a:endParaRPr lang="en-US" sz="1600" dirty="0"/>
        </a:p>
      </dgm:t>
    </dgm:pt>
    <dgm:pt modelId="{6F2EBC11-FC5E-4DC6-B272-26B5F209FDE4}" type="parTrans" cxnId="{3E3EF3AE-6B48-4735-8281-0E731FEC522B}">
      <dgm:prSet/>
      <dgm:spPr/>
      <dgm:t>
        <a:bodyPr/>
        <a:lstStyle/>
        <a:p>
          <a:endParaRPr lang="en-US"/>
        </a:p>
      </dgm:t>
    </dgm:pt>
    <dgm:pt modelId="{9F6F0931-D3E7-4737-BC30-0C909B3E3BDE}" type="sibTrans" cxnId="{3E3EF3AE-6B48-4735-8281-0E731FEC522B}">
      <dgm:prSet/>
      <dgm:spPr/>
      <dgm:t>
        <a:bodyPr/>
        <a:lstStyle/>
        <a:p>
          <a:endParaRPr lang="en-US"/>
        </a:p>
      </dgm:t>
    </dgm:pt>
    <dgm:pt modelId="{76AD7345-A02F-4586-9C4F-E13CC68173A8}">
      <dgm:prSet/>
      <dgm:spPr/>
      <dgm:t>
        <a:bodyPr/>
        <a:lstStyle/>
        <a:p>
          <a:r>
            <a:rPr lang="en-US" dirty="0" smtClean="0"/>
            <a:t>v. 11 APEPT Matrix  </a:t>
          </a:r>
          <a:endParaRPr lang="en-US" dirty="0"/>
        </a:p>
      </dgm:t>
    </dgm:pt>
    <dgm:pt modelId="{3A291E20-3F01-4D56-89E8-12CD1DA4B4CC}" type="parTrans" cxnId="{41D4667E-FE98-4C17-8CA8-B4B4C23476AE}">
      <dgm:prSet/>
      <dgm:spPr/>
      <dgm:t>
        <a:bodyPr/>
        <a:lstStyle/>
        <a:p>
          <a:endParaRPr lang="en-US"/>
        </a:p>
      </dgm:t>
    </dgm:pt>
    <dgm:pt modelId="{E55E2B8C-8797-411E-AA85-2C00B1F4A4E4}" type="sibTrans" cxnId="{41D4667E-FE98-4C17-8CA8-B4B4C23476AE}">
      <dgm:prSet/>
      <dgm:spPr/>
      <dgm:t>
        <a:bodyPr/>
        <a:lstStyle/>
        <a:p>
          <a:endParaRPr lang="en-US"/>
        </a:p>
      </dgm:t>
    </dgm:pt>
    <dgm:pt modelId="{8DAB67D7-7FC4-4A9A-A87F-24F303BA4067}">
      <dgm:prSet custT="1"/>
      <dgm:spPr/>
      <dgm:t>
        <a:bodyPr/>
        <a:lstStyle/>
        <a:p>
          <a:r>
            <a:rPr lang="en-US" sz="1600" dirty="0" smtClean="0"/>
            <a:t>v. 12 </a:t>
          </a:r>
          <a:br>
            <a:rPr lang="en-US" sz="1600" dirty="0" smtClean="0"/>
          </a:br>
          <a:r>
            <a:rPr lang="en-US" sz="1400" dirty="0" smtClean="0"/>
            <a:t>Why APEPT? Equip for service</a:t>
          </a:r>
          <a:endParaRPr lang="en-US" sz="1400" dirty="0"/>
        </a:p>
      </dgm:t>
    </dgm:pt>
    <dgm:pt modelId="{09B70017-5F9E-49CC-A8C0-A8AA9DF8C112}" type="parTrans" cxnId="{6B3FA0BD-FF3D-4293-A01E-F23EC219CF5D}">
      <dgm:prSet/>
      <dgm:spPr/>
      <dgm:t>
        <a:bodyPr/>
        <a:lstStyle/>
        <a:p>
          <a:endParaRPr lang="en-US"/>
        </a:p>
      </dgm:t>
    </dgm:pt>
    <dgm:pt modelId="{19DC784D-EFDD-4798-9FC9-D3FB81338401}" type="sibTrans" cxnId="{6B3FA0BD-FF3D-4293-A01E-F23EC219CF5D}">
      <dgm:prSet/>
      <dgm:spPr/>
      <dgm:t>
        <a:bodyPr/>
        <a:lstStyle/>
        <a:p>
          <a:endParaRPr lang="en-US"/>
        </a:p>
      </dgm:t>
    </dgm:pt>
    <dgm:pt modelId="{D1D273FC-CE66-4A8C-A450-BB90B838143C}">
      <dgm:prSet/>
      <dgm:spPr/>
      <dgm:t>
        <a:bodyPr/>
        <a:lstStyle/>
        <a:p>
          <a:r>
            <a:rPr lang="en-US" dirty="0" smtClean="0"/>
            <a:t>v. 12 ff Community &amp; maturity for growth</a:t>
          </a:r>
          <a:endParaRPr lang="en-US" dirty="0"/>
        </a:p>
      </dgm:t>
    </dgm:pt>
    <dgm:pt modelId="{7A8D2C2A-E3E7-4F93-BCCB-221AB93AB7F0}" type="parTrans" cxnId="{8BB9A020-4276-456F-AA0C-A51EC6068ED4}">
      <dgm:prSet/>
      <dgm:spPr/>
      <dgm:t>
        <a:bodyPr/>
        <a:lstStyle/>
        <a:p>
          <a:endParaRPr lang="en-US"/>
        </a:p>
      </dgm:t>
    </dgm:pt>
    <dgm:pt modelId="{2D36FD9F-A36C-41E9-B4F0-67519DC59308}" type="sibTrans" cxnId="{8BB9A020-4276-456F-AA0C-A51EC6068ED4}">
      <dgm:prSet/>
      <dgm:spPr/>
      <dgm:t>
        <a:bodyPr/>
        <a:lstStyle/>
        <a:p>
          <a:endParaRPr lang="en-US"/>
        </a:p>
      </dgm:t>
    </dgm:pt>
    <dgm:pt modelId="{8D575EDD-D66F-4328-BE37-7E888E69ED88}" type="pres">
      <dgm:prSet presAssocID="{02C7BED8-DEF8-4A55-9E1F-A3C86F803986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D30B40B-609B-4C06-9BB6-CEAE857106D5}" type="pres">
      <dgm:prSet presAssocID="{092C2C71-64F9-46D5-A002-E85F90D964EE}" presName="firstNode" presStyleLbl="node1" presStyleIdx="0" presStyleCnt="6" custLinFactNeighborX="-85" custLinFactNeighborY="1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4D12F-E99D-4683-A8C3-B7A06A94723E}" type="pres">
      <dgm:prSet presAssocID="{F11B4FCE-8C21-4A45-AA42-1059B54CEA22}" presName="sibTrans" presStyleLbl="sibTrans2D1" presStyleIdx="0" presStyleCnt="5"/>
      <dgm:spPr/>
      <dgm:t>
        <a:bodyPr/>
        <a:lstStyle/>
        <a:p>
          <a:endParaRPr lang="en-US"/>
        </a:p>
      </dgm:t>
    </dgm:pt>
    <dgm:pt modelId="{DA7BB769-3073-4A10-8A10-7419052593EE}" type="pres">
      <dgm:prSet presAssocID="{4A7FB54F-4FDA-412F-A840-595C96E688B3}" presName="middleNode" presStyleCnt="0"/>
      <dgm:spPr/>
    </dgm:pt>
    <dgm:pt modelId="{47CD9CD0-9A92-42A2-809E-FFC3EF46B9B1}" type="pres">
      <dgm:prSet presAssocID="{4A7FB54F-4FDA-412F-A840-595C96E688B3}" presName="padding" presStyleLbl="node1" presStyleIdx="0" presStyleCnt="6"/>
      <dgm:spPr/>
    </dgm:pt>
    <dgm:pt modelId="{34E8155B-F1E5-4FC9-B121-ABF95DE181A1}" type="pres">
      <dgm:prSet presAssocID="{4A7FB54F-4FDA-412F-A840-595C96E688B3}" presName="shap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C14B5-9691-4C11-9E60-B8227E86DE26}" type="pres">
      <dgm:prSet presAssocID="{26B70D62-8C54-4EBF-962B-E68A35373CDB}" presName="sibTrans" presStyleLbl="sibTrans2D1" presStyleIdx="1" presStyleCnt="5"/>
      <dgm:spPr/>
      <dgm:t>
        <a:bodyPr/>
        <a:lstStyle/>
        <a:p>
          <a:endParaRPr lang="en-US"/>
        </a:p>
      </dgm:t>
    </dgm:pt>
    <dgm:pt modelId="{07BBA024-9F78-4A56-B523-76D79DCD0A9A}" type="pres">
      <dgm:prSet presAssocID="{A24C5A80-E482-4226-8578-DFB1EAC07843}" presName="middleNode" presStyleCnt="0"/>
      <dgm:spPr/>
    </dgm:pt>
    <dgm:pt modelId="{399B905B-AB48-419B-8C37-114B498AADF8}" type="pres">
      <dgm:prSet presAssocID="{A24C5A80-E482-4226-8578-DFB1EAC07843}" presName="padding" presStyleLbl="node1" presStyleIdx="1" presStyleCnt="6"/>
      <dgm:spPr/>
    </dgm:pt>
    <dgm:pt modelId="{4688AC93-5F70-4911-A981-6E7499E35100}" type="pres">
      <dgm:prSet presAssocID="{A24C5A80-E482-4226-8578-DFB1EAC07843}" presName="shap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CD92D-00F7-4507-9AA2-E9B690262630}" type="pres">
      <dgm:prSet presAssocID="{9F6F0931-D3E7-4737-BC30-0C909B3E3BDE}" presName="sibTrans" presStyleLbl="sibTrans2D1" presStyleIdx="2" presStyleCnt="5"/>
      <dgm:spPr/>
      <dgm:t>
        <a:bodyPr/>
        <a:lstStyle/>
        <a:p>
          <a:endParaRPr lang="en-US"/>
        </a:p>
      </dgm:t>
    </dgm:pt>
    <dgm:pt modelId="{431D6135-860F-40F3-968E-721B8BE6E6B0}" type="pres">
      <dgm:prSet presAssocID="{76AD7345-A02F-4586-9C4F-E13CC68173A8}" presName="middleNode" presStyleCnt="0"/>
      <dgm:spPr/>
    </dgm:pt>
    <dgm:pt modelId="{01BA3973-6C88-4B5E-A4FA-832717CD951F}" type="pres">
      <dgm:prSet presAssocID="{76AD7345-A02F-4586-9C4F-E13CC68173A8}" presName="padding" presStyleLbl="node1" presStyleIdx="2" presStyleCnt="6"/>
      <dgm:spPr/>
    </dgm:pt>
    <dgm:pt modelId="{15601C76-1480-46EA-8615-4D7ECC0AF817}" type="pres">
      <dgm:prSet presAssocID="{76AD7345-A02F-4586-9C4F-E13CC68173A8}" presName="shap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92759-C7BF-4361-882A-F2BD42607CDB}" type="pres">
      <dgm:prSet presAssocID="{E55E2B8C-8797-411E-AA85-2C00B1F4A4E4}" presName="sibTrans" presStyleLbl="sibTrans2D1" presStyleIdx="3" presStyleCnt="5"/>
      <dgm:spPr/>
      <dgm:t>
        <a:bodyPr/>
        <a:lstStyle/>
        <a:p>
          <a:endParaRPr lang="en-US"/>
        </a:p>
      </dgm:t>
    </dgm:pt>
    <dgm:pt modelId="{7445D7C7-AF17-406E-8548-020AC30D92F6}" type="pres">
      <dgm:prSet presAssocID="{8DAB67D7-7FC4-4A9A-A87F-24F303BA4067}" presName="middleNode" presStyleCnt="0"/>
      <dgm:spPr/>
    </dgm:pt>
    <dgm:pt modelId="{16F1A302-E1E7-4A15-9178-07A7C29AACBD}" type="pres">
      <dgm:prSet presAssocID="{8DAB67D7-7FC4-4A9A-A87F-24F303BA4067}" presName="padding" presStyleLbl="node1" presStyleIdx="3" presStyleCnt="6"/>
      <dgm:spPr/>
    </dgm:pt>
    <dgm:pt modelId="{A6A00ACE-41AB-41AF-8CFB-9534D39785CE}" type="pres">
      <dgm:prSet presAssocID="{8DAB67D7-7FC4-4A9A-A87F-24F303BA4067}" presName="shap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8B1A77-4CD8-4C9D-B8BF-6BCC50F78BBF}" type="pres">
      <dgm:prSet presAssocID="{19DC784D-EFDD-4798-9FC9-D3FB81338401}" presName="sibTrans" presStyleLbl="sibTrans2D1" presStyleIdx="4" presStyleCnt="5"/>
      <dgm:spPr/>
      <dgm:t>
        <a:bodyPr/>
        <a:lstStyle/>
        <a:p>
          <a:endParaRPr lang="en-US"/>
        </a:p>
      </dgm:t>
    </dgm:pt>
    <dgm:pt modelId="{25DCCA71-4867-4EF9-B199-11619356AE75}" type="pres">
      <dgm:prSet presAssocID="{D1D273FC-CE66-4A8C-A450-BB90B838143C}" presName="las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B8C850-1376-4785-84DA-AA8797F50D08}" type="presOf" srcId="{02C7BED8-DEF8-4A55-9E1F-A3C86F803986}" destId="{8D575EDD-D66F-4328-BE37-7E888E69ED88}" srcOrd="0" destOrd="0" presId="urn:microsoft.com/office/officeart/2005/8/layout/bProcess2"/>
    <dgm:cxn modelId="{8A77B884-2A29-4AD6-9476-C5F4EB33B87D}" type="presOf" srcId="{26B70D62-8C54-4EBF-962B-E68A35373CDB}" destId="{649C14B5-9691-4C11-9E60-B8227E86DE26}" srcOrd="0" destOrd="0" presId="urn:microsoft.com/office/officeart/2005/8/layout/bProcess2"/>
    <dgm:cxn modelId="{4330CD9A-9A50-43D7-9A2C-32B01624844C}" srcId="{02C7BED8-DEF8-4A55-9E1F-A3C86F803986}" destId="{092C2C71-64F9-46D5-A002-E85F90D964EE}" srcOrd="0" destOrd="0" parTransId="{490151AD-1EB8-4B7B-91DE-FE758F36A78F}" sibTransId="{F11B4FCE-8C21-4A45-AA42-1059B54CEA22}"/>
    <dgm:cxn modelId="{AF05B5A3-B412-4907-A5A9-F0293F8304B8}" type="presOf" srcId="{4A7FB54F-4FDA-412F-A840-595C96E688B3}" destId="{34E8155B-F1E5-4FC9-B121-ABF95DE181A1}" srcOrd="0" destOrd="0" presId="urn:microsoft.com/office/officeart/2005/8/layout/bProcess2"/>
    <dgm:cxn modelId="{451A20AB-F866-451A-81A4-2DF5149E2EC5}" type="presOf" srcId="{F11B4FCE-8C21-4A45-AA42-1059B54CEA22}" destId="{57E4D12F-E99D-4683-A8C3-B7A06A94723E}" srcOrd="0" destOrd="0" presId="urn:microsoft.com/office/officeart/2005/8/layout/bProcess2"/>
    <dgm:cxn modelId="{36CA2E81-B691-401E-8591-D4FE1710448F}" type="presOf" srcId="{76AD7345-A02F-4586-9C4F-E13CC68173A8}" destId="{15601C76-1480-46EA-8615-4D7ECC0AF817}" srcOrd="0" destOrd="0" presId="urn:microsoft.com/office/officeart/2005/8/layout/bProcess2"/>
    <dgm:cxn modelId="{E5D9F6DF-7761-48E5-A760-ACBEEB6CB019}" type="presOf" srcId="{E55E2B8C-8797-411E-AA85-2C00B1F4A4E4}" destId="{32192759-C7BF-4361-882A-F2BD42607CDB}" srcOrd="0" destOrd="0" presId="urn:microsoft.com/office/officeart/2005/8/layout/bProcess2"/>
    <dgm:cxn modelId="{DEAEF5AA-9E7F-4A9E-BBD3-539C10691B07}" type="presOf" srcId="{8DAB67D7-7FC4-4A9A-A87F-24F303BA4067}" destId="{A6A00ACE-41AB-41AF-8CFB-9534D39785CE}" srcOrd="0" destOrd="0" presId="urn:microsoft.com/office/officeart/2005/8/layout/bProcess2"/>
    <dgm:cxn modelId="{266D2D70-6667-4B60-BA8C-8054EF7F5EDD}" type="presOf" srcId="{D1D273FC-CE66-4A8C-A450-BB90B838143C}" destId="{25DCCA71-4867-4EF9-B199-11619356AE75}" srcOrd="0" destOrd="0" presId="urn:microsoft.com/office/officeart/2005/8/layout/bProcess2"/>
    <dgm:cxn modelId="{7AA85FEB-D2A3-46D2-87EA-32C21B9795EA}" srcId="{02C7BED8-DEF8-4A55-9E1F-A3C86F803986}" destId="{4A7FB54F-4FDA-412F-A840-595C96E688B3}" srcOrd="1" destOrd="0" parTransId="{BB13734F-A625-48F0-9B27-0E8E2710DFEF}" sibTransId="{26B70D62-8C54-4EBF-962B-E68A35373CDB}"/>
    <dgm:cxn modelId="{41D4667E-FE98-4C17-8CA8-B4B4C23476AE}" srcId="{02C7BED8-DEF8-4A55-9E1F-A3C86F803986}" destId="{76AD7345-A02F-4586-9C4F-E13CC68173A8}" srcOrd="3" destOrd="0" parTransId="{3A291E20-3F01-4D56-89E8-12CD1DA4B4CC}" sibTransId="{E55E2B8C-8797-411E-AA85-2C00B1F4A4E4}"/>
    <dgm:cxn modelId="{6B3FA0BD-FF3D-4293-A01E-F23EC219CF5D}" srcId="{02C7BED8-DEF8-4A55-9E1F-A3C86F803986}" destId="{8DAB67D7-7FC4-4A9A-A87F-24F303BA4067}" srcOrd="4" destOrd="0" parTransId="{09B70017-5F9E-49CC-A8C0-A8AA9DF8C112}" sibTransId="{19DC784D-EFDD-4798-9FC9-D3FB81338401}"/>
    <dgm:cxn modelId="{8B2DC777-B782-4537-95BF-E51374582A9B}" type="presOf" srcId="{9F6F0931-D3E7-4737-BC30-0C909B3E3BDE}" destId="{968CD92D-00F7-4507-9AA2-E9B690262630}" srcOrd="0" destOrd="0" presId="urn:microsoft.com/office/officeart/2005/8/layout/bProcess2"/>
    <dgm:cxn modelId="{8BB9A020-4276-456F-AA0C-A51EC6068ED4}" srcId="{02C7BED8-DEF8-4A55-9E1F-A3C86F803986}" destId="{D1D273FC-CE66-4A8C-A450-BB90B838143C}" srcOrd="5" destOrd="0" parTransId="{7A8D2C2A-E3E7-4F93-BCCB-221AB93AB7F0}" sibTransId="{2D36FD9F-A36C-41E9-B4F0-67519DC59308}"/>
    <dgm:cxn modelId="{3E3EF3AE-6B48-4735-8281-0E731FEC522B}" srcId="{02C7BED8-DEF8-4A55-9E1F-A3C86F803986}" destId="{A24C5A80-E482-4226-8578-DFB1EAC07843}" srcOrd="2" destOrd="0" parTransId="{6F2EBC11-FC5E-4DC6-B272-26B5F209FDE4}" sibTransId="{9F6F0931-D3E7-4737-BC30-0C909B3E3BDE}"/>
    <dgm:cxn modelId="{43BEF349-E7E6-494F-86E8-7591B555838B}" type="presOf" srcId="{A24C5A80-E482-4226-8578-DFB1EAC07843}" destId="{4688AC93-5F70-4911-A981-6E7499E35100}" srcOrd="0" destOrd="0" presId="urn:microsoft.com/office/officeart/2005/8/layout/bProcess2"/>
    <dgm:cxn modelId="{CB550B40-7609-4033-A40E-F78842CCEC98}" type="presOf" srcId="{092C2C71-64F9-46D5-A002-E85F90D964EE}" destId="{FD30B40B-609B-4C06-9BB6-CEAE857106D5}" srcOrd="0" destOrd="0" presId="urn:microsoft.com/office/officeart/2005/8/layout/bProcess2"/>
    <dgm:cxn modelId="{CC1268FF-8D88-4256-A38C-29FEBB6E69E8}" type="presOf" srcId="{19DC784D-EFDD-4798-9FC9-D3FB81338401}" destId="{B58B1A77-4CD8-4C9D-B8BF-6BCC50F78BBF}" srcOrd="0" destOrd="0" presId="urn:microsoft.com/office/officeart/2005/8/layout/bProcess2"/>
    <dgm:cxn modelId="{BF073EFA-C2AD-4B42-A743-914A7A252FEF}" type="presParOf" srcId="{8D575EDD-D66F-4328-BE37-7E888E69ED88}" destId="{FD30B40B-609B-4C06-9BB6-CEAE857106D5}" srcOrd="0" destOrd="0" presId="urn:microsoft.com/office/officeart/2005/8/layout/bProcess2"/>
    <dgm:cxn modelId="{0DD122C8-3E2A-4C5B-BF8B-E034AFB5EDD1}" type="presParOf" srcId="{8D575EDD-D66F-4328-BE37-7E888E69ED88}" destId="{57E4D12F-E99D-4683-A8C3-B7A06A94723E}" srcOrd="1" destOrd="0" presId="urn:microsoft.com/office/officeart/2005/8/layout/bProcess2"/>
    <dgm:cxn modelId="{AF18BEE9-80A3-400B-AA94-52434896D953}" type="presParOf" srcId="{8D575EDD-D66F-4328-BE37-7E888E69ED88}" destId="{DA7BB769-3073-4A10-8A10-7419052593EE}" srcOrd="2" destOrd="0" presId="urn:microsoft.com/office/officeart/2005/8/layout/bProcess2"/>
    <dgm:cxn modelId="{4BDDEC69-D12A-4486-BD5E-5390A8F93F7B}" type="presParOf" srcId="{DA7BB769-3073-4A10-8A10-7419052593EE}" destId="{47CD9CD0-9A92-42A2-809E-FFC3EF46B9B1}" srcOrd="0" destOrd="0" presId="urn:microsoft.com/office/officeart/2005/8/layout/bProcess2"/>
    <dgm:cxn modelId="{59A7BD28-48D9-4E0B-B7FA-4B9D536A0710}" type="presParOf" srcId="{DA7BB769-3073-4A10-8A10-7419052593EE}" destId="{34E8155B-F1E5-4FC9-B121-ABF95DE181A1}" srcOrd="1" destOrd="0" presId="urn:microsoft.com/office/officeart/2005/8/layout/bProcess2"/>
    <dgm:cxn modelId="{7A922C97-6A0F-488F-9F63-B1875059B1DF}" type="presParOf" srcId="{8D575EDD-D66F-4328-BE37-7E888E69ED88}" destId="{649C14B5-9691-4C11-9E60-B8227E86DE26}" srcOrd="3" destOrd="0" presId="urn:microsoft.com/office/officeart/2005/8/layout/bProcess2"/>
    <dgm:cxn modelId="{EF68CE44-A0EC-4E7A-94C8-ED041369C888}" type="presParOf" srcId="{8D575EDD-D66F-4328-BE37-7E888E69ED88}" destId="{07BBA024-9F78-4A56-B523-76D79DCD0A9A}" srcOrd="4" destOrd="0" presId="urn:microsoft.com/office/officeart/2005/8/layout/bProcess2"/>
    <dgm:cxn modelId="{5C5ACB3B-A48C-4CC2-9D54-6872D0831721}" type="presParOf" srcId="{07BBA024-9F78-4A56-B523-76D79DCD0A9A}" destId="{399B905B-AB48-419B-8C37-114B498AADF8}" srcOrd="0" destOrd="0" presId="urn:microsoft.com/office/officeart/2005/8/layout/bProcess2"/>
    <dgm:cxn modelId="{03842201-AE8D-4CEF-B739-F2FB36EAF7B5}" type="presParOf" srcId="{07BBA024-9F78-4A56-B523-76D79DCD0A9A}" destId="{4688AC93-5F70-4911-A981-6E7499E35100}" srcOrd="1" destOrd="0" presId="urn:microsoft.com/office/officeart/2005/8/layout/bProcess2"/>
    <dgm:cxn modelId="{70854984-3B39-48F5-8D35-43E7C2FB8EC5}" type="presParOf" srcId="{8D575EDD-D66F-4328-BE37-7E888E69ED88}" destId="{968CD92D-00F7-4507-9AA2-E9B690262630}" srcOrd="5" destOrd="0" presId="urn:microsoft.com/office/officeart/2005/8/layout/bProcess2"/>
    <dgm:cxn modelId="{4FC63FE8-A7BB-4990-86D4-7014CA2C881F}" type="presParOf" srcId="{8D575EDD-D66F-4328-BE37-7E888E69ED88}" destId="{431D6135-860F-40F3-968E-721B8BE6E6B0}" srcOrd="6" destOrd="0" presId="urn:microsoft.com/office/officeart/2005/8/layout/bProcess2"/>
    <dgm:cxn modelId="{DA2CDBB6-C6C2-42ED-806F-771769E61A21}" type="presParOf" srcId="{431D6135-860F-40F3-968E-721B8BE6E6B0}" destId="{01BA3973-6C88-4B5E-A4FA-832717CD951F}" srcOrd="0" destOrd="0" presId="urn:microsoft.com/office/officeart/2005/8/layout/bProcess2"/>
    <dgm:cxn modelId="{819B5F16-3B4C-4A0B-9935-DFEDF0C00956}" type="presParOf" srcId="{431D6135-860F-40F3-968E-721B8BE6E6B0}" destId="{15601C76-1480-46EA-8615-4D7ECC0AF817}" srcOrd="1" destOrd="0" presId="urn:microsoft.com/office/officeart/2005/8/layout/bProcess2"/>
    <dgm:cxn modelId="{CF38936A-C63D-44D5-B4FA-491848A901D5}" type="presParOf" srcId="{8D575EDD-D66F-4328-BE37-7E888E69ED88}" destId="{32192759-C7BF-4361-882A-F2BD42607CDB}" srcOrd="7" destOrd="0" presId="urn:microsoft.com/office/officeart/2005/8/layout/bProcess2"/>
    <dgm:cxn modelId="{0E54C7BA-B5FB-43D4-A2F7-4F141F363F2F}" type="presParOf" srcId="{8D575EDD-D66F-4328-BE37-7E888E69ED88}" destId="{7445D7C7-AF17-406E-8548-020AC30D92F6}" srcOrd="8" destOrd="0" presId="urn:microsoft.com/office/officeart/2005/8/layout/bProcess2"/>
    <dgm:cxn modelId="{11017B1D-3BC8-4456-A9D3-F2FB5344EB5C}" type="presParOf" srcId="{7445D7C7-AF17-406E-8548-020AC30D92F6}" destId="{16F1A302-E1E7-4A15-9178-07A7C29AACBD}" srcOrd="0" destOrd="0" presId="urn:microsoft.com/office/officeart/2005/8/layout/bProcess2"/>
    <dgm:cxn modelId="{7E5C88D9-292F-43EF-A650-80C8B6816532}" type="presParOf" srcId="{7445D7C7-AF17-406E-8548-020AC30D92F6}" destId="{A6A00ACE-41AB-41AF-8CFB-9534D39785CE}" srcOrd="1" destOrd="0" presId="urn:microsoft.com/office/officeart/2005/8/layout/bProcess2"/>
    <dgm:cxn modelId="{F4563E11-6444-4C3C-A3C0-CDC89EDFEB2A}" type="presParOf" srcId="{8D575EDD-D66F-4328-BE37-7E888E69ED88}" destId="{B58B1A77-4CD8-4C9D-B8BF-6BCC50F78BBF}" srcOrd="9" destOrd="0" presId="urn:microsoft.com/office/officeart/2005/8/layout/bProcess2"/>
    <dgm:cxn modelId="{8F7F5D56-CABB-46EB-85D2-3746E3E4DBFC}" type="presParOf" srcId="{8D575EDD-D66F-4328-BE37-7E888E69ED88}" destId="{25DCCA71-4867-4EF9-B199-11619356AE75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28CF5F7-88B8-427F-B925-DE955419302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061754-CDE0-43F3-9E20-3E5B438EC441}">
      <dgm:prSet phldrT="[Text]"/>
      <dgm:spPr/>
      <dgm:t>
        <a:bodyPr/>
        <a:lstStyle/>
        <a:p>
          <a:r>
            <a:rPr lang="en-US" dirty="0" smtClean="0"/>
            <a:t>APEPT</a:t>
          </a:r>
          <a:endParaRPr lang="en-US" dirty="0"/>
        </a:p>
      </dgm:t>
    </dgm:pt>
    <dgm:pt modelId="{661DCD1F-CAE7-4754-846C-3A5C0FB65B81}" type="parTrans" cxnId="{A9888E25-B929-4DB2-A487-D3C3E4A844D6}">
      <dgm:prSet/>
      <dgm:spPr/>
      <dgm:t>
        <a:bodyPr/>
        <a:lstStyle/>
        <a:p>
          <a:endParaRPr lang="en-US"/>
        </a:p>
      </dgm:t>
    </dgm:pt>
    <dgm:pt modelId="{5062C82C-8597-4EA0-BDF3-AB385AC98E63}" type="sibTrans" cxnId="{A9888E25-B929-4DB2-A487-D3C3E4A844D6}">
      <dgm:prSet/>
      <dgm:spPr/>
      <dgm:t>
        <a:bodyPr/>
        <a:lstStyle/>
        <a:p>
          <a:endParaRPr lang="en-US"/>
        </a:p>
      </dgm:t>
    </dgm:pt>
    <dgm:pt modelId="{9BA620DE-F9CC-4FC8-A487-0D9F3B1A3BEC}">
      <dgm:prSet phldrT="[Text]"/>
      <dgm:spPr/>
      <dgm:t>
        <a:bodyPr/>
        <a:lstStyle/>
        <a:p>
          <a:r>
            <a:rPr lang="en-US" dirty="0" smtClean="0"/>
            <a:t>Apostle</a:t>
          </a:r>
          <a:endParaRPr lang="en-US" dirty="0"/>
        </a:p>
      </dgm:t>
    </dgm:pt>
    <dgm:pt modelId="{1437249E-8E7C-403E-9A98-1F4C7A8EF5EC}" type="parTrans" cxnId="{1CA0E349-82B7-4A53-989D-72CB9EB539F6}">
      <dgm:prSet/>
      <dgm:spPr/>
      <dgm:t>
        <a:bodyPr/>
        <a:lstStyle/>
        <a:p>
          <a:endParaRPr lang="en-US"/>
        </a:p>
      </dgm:t>
    </dgm:pt>
    <dgm:pt modelId="{524F29B1-08CC-4C00-99AC-19DECBE1E84D}" type="sibTrans" cxnId="{1CA0E349-82B7-4A53-989D-72CB9EB539F6}">
      <dgm:prSet/>
      <dgm:spPr/>
      <dgm:t>
        <a:bodyPr/>
        <a:lstStyle/>
        <a:p>
          <a:endParaRPr lang="en-US"/>
        </a:p>
      </dgm:t>
    </dgm:pt>
    <dgm:pt modelId="{CB6FD3DB-920D-4E04-893F-A2E9F5D9A159}">
      <dgm:prSet/>
      <dgm:spPr/>
      <dgm:t>
        <a:bodyPr/>
        <a:lstStyle/>
        <a:p>
          <a:r>
            <a:rPr lang="en-US" dirty="0" smtClean="0"/>
            <a:t>Prophet</a:t>
          </a:r>
          <a:endParaRPr lang="en-US" dirty="0"/>
        </a:p>
      </dgm:t>
    </dgm:pt>
    <dgm:pt modelId="{A7F8EAD3-1067-4163-B6D7-0AC9DA6E592F}" type="parTrans" cxnId="{E764A5B4-D6B7-4F5A-AAD5-8114993FA4D0}">
      <dgm:prSet/>
      <dgm:spPr/>
      <dgm:t>
        <a:bodyPr/>
        <a:lstStyle/>
        <a:p>
          <a:endParaRPr lang="en-US"/>
        </a:p>
      </dgm:t>
    </dgm:pt>
    <dgm:pt modelId="{E5EE6A88-882F-4AD5-9581-6AC7DD478827}" type="sibTrans" cxnId="{E764A5B4-D6B7-4F5A-AAD5-8114993FA4D0}">
      <dgm:prSet/>
      <dgm:spPr/>
      <dgm:t>
        <a:bodyPr/>
        <a:lstStyle/>
        <a:p>
          <a:endParaRPr lang="en-US"/>
        </a:p>
      </dgm:t>
    </dgm:pt>
    <dgm:pt modelId="{AEB55D01-BC44-4B29-A828-B4C89420A033}">
      <dgm:prSet/>
      <dgm:spPr/>
      <dgm:t>
        <a:bodyPr/>
        <a:lstStyle/>
        <a:p>
          <a:r>
            <a:rPr lang="en-US" dirty="0" smtClean="0"/>
            <a:t>Evangelist</a:t>
          </a:r>
          <a:endParaRPr lang="en-US" dirty="0"/>
        </a:p>
      </dgm:t>
    </dgm:pt>
    <dgm:pt modelId="{1640E09F-96F9-474E-8421-536D7D4D02EA}" type="parTrans" cxnId="{67205037-AF3C-4D57-97B3-D97041305039}">
      <dgm:prSet/>
      <dgm:spPr/>
      <dgm:t>
        <a:bodyPr/>
        <a:lstStyle/>
        <a:p>
          <a:endParaRPr lang="en-US"/>
        </a:p>
      </dgm:t>
    </dgm:pt>
    <dgm:pt modelId="{D3CF443B-180F-445C-A2BA-561B6238E532}" type="sibTrans" cxnId="{67205037-AF3C-4D57-97B3-D97041305039}">
      <dgm:prSet/>
      <dgm:spPr/>
      <dgm:t>
        <a:bodyPr/>
        <a:lstStyle/>
        <a:p>
          <a:endParaRPr lang="en-US"/>
        </a:p>
      </dgm:t>
    </dgm:pt>
    <dgm:pt modelId="{C3253286-E602-4381-B53C-86D6919983E3}">
      <dgm:prSet/>
      <dgm:spPr/>
      <dgm:t>
        <a:bodyPr/>
        <a:lstStyle/>
        <a:p>
          <a:r>
            <a:rPr lang="en-US" dirty="0" smtClean="0"/>
            <a:t>Pastors</a:t>
          </a:r>
          <a:endParaRPr lang="en-US" dirty="0"/>
        </a:p>
      </dgm:t>
    </dgm:pt>
    <dgm:pt modelId="{034904FB-E338-43A4-A2A8-2F8237C2E676}" type="parTrans" cxnId="{2DE3E847-F5DA-4943-B6A3-BA3BD43F63BD}">
      <dgm:prSet/>
      <dgm:spPr/>
      <dgm:t>
        <a:bodyPr/>
        <a:lstStyle/>
        <a:p>
          <a:endParaRPr lang="en-US"/>
        </a:p>
      </dgm:t>
    </dgm:pt>
    <dgm:pt modelId="{966BE3D4-0563-411E-BF13-14998D6C14EA}" type="sibTrans" cxnId="{2DE3E847-F5DA-4943-B6A3-BA3BD43F63BD}">
      <dgm:prSet/>
      <dgm:spPr/>
      <dgm:t>
        <a:bodyPr/>
        <a:lstStyle/>
        <a:p>
          <a:endParaRPr lang="en-US"/>
        </a:p>
      </dgm:t>
    </dgm:pt>
    <dgm:pt modelId="{2B2D1E0F-3D50-4E00-B6B1-997B6023AEF7}">
      <dgm:prSet/>
      <dgm:spPr/>
      <dgm:t>
        <a:bodyPr/>
        <a:lstStyle/>
        <a:p>
          <a:endParaRPr lang="en-US" dirty="0"/>
        </a:p>
      </dgm:t>
    </dgm:pt>
    <dgm:pt modelId="{3E860702-C214-4E6B-B35C-2D13AE1B5FAF}" type="parTrans" cxnId="{91EBF92C-4F82-434E-B03F-A85BE49B88F7}">
      <dgm:prSet/>
      <dgm:spPr/>
      <dgm:t>
        <a:bodyPr/>
        <a:lstStyle/>
        <a:p>
          <a:endParaRPr lang="en-US"/>
        </a:p>
      </dgm:t>
    </dgm:pt>
    <dgm:pt modelId="{37DEC448-B153-425B-AC42-B07A02BF4CE5}" type="sibTrans" cxnId="{91EBF92C-4F82-434E-B03F-A85BE49B88F7}">
      <dgm:prSet/>
      <dgm:spPr/>
      <dgm:t>
        <a:bodyPr/>
        <a:lstStyle/>
        <a:p>
          <a:endParaRPr lang="en-US"/>
        </a:p>
      </dgm:t>
    </dgm:pt>
    <dgm:pt modelId="{A720A349-7FC3-4A14-ACC2-F8E1A9B0DEC8}" type="pres">
      <dgm:prSet presAssocID="{C28CF5F7-88B8-427F-B925-DE955419302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9AF7A1-EC65-4235-9210-7687A1880428}" type="pres">
      <dgm:prSet presAssocID="{B8061754-CDE0-43F3-9E20-3E5B438EC441}" presName="centerShape" presStyleLbl="node0" presStyleIdx="0" presStyleCnt="1"/>
      <dgm:spPr/>
      <dgm:t>
        <a:bodyPr/>
        <a:lstStyle/>
        <a:p>
          <a:endParaRPr lang="en-US"/>
        </a:p>
      </dgm:t>
    </dgm:pt>
    <dgm:pt modelId="{B347F322-D876-45A7-8908-47B01DF69400}" type="pres">
      <dgm:prSet presAssocID="{9BA620DE-F9CC-4FC8-A487-0D9F3B1A3BE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80B47-DE2D-4D1F-84F2-95A9D3CB1C57}" type="pres">
      <dgm:prSet presAssocID="{9BA620DE-F9CC-4FC8-A487-0D9F3B1A3BEC}" presName="dummy" presStyleCnt="0"/>
      <dgm:spPr/>
    </dgm:pt>
    <dgm:pt modelId="{14F9CFFF-11C3-4B52-8F25-5CAD8967A86B}" type="pres">
      <dgm:prSet presAssocID="{524F29B1-08CC-4C00-99AC-19DECBE1E84D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5C3D457-D070-4CF7-B3A2-03E467684D49}" type="pres">
      <dgm:prSet presAssocID="{CB6FD3DB-920D-4E04-893F-A2E9F5D9A15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66CD8-D7F7-4869-95DC-B0297B2332F7}" type="pres">
      <dgm:prSet presAssocID="{CB6FD3DB-920D-4E04-893F-A2E9F5D9A159}" presName="dummy" presStyleCnt="0"/>
      <dgm:spPr/>
    </dgm:pt>
    <dgm:pt modelId="{63D5CA2D-F3D4-43AA-9E44-5E540E9120F7}" type="pres">
      <dgm:prSet presAssocID="{E5EE6A88-882F-4AD5-9581-6AC7DD47882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9EA3AA11-1FB0-41B9-9A48-FF4C0B2E2F38}" type="pres">
      <dgm:prSet presAssocID="{AEB55D01-BC44-4B29-A828-B4C89420A03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020EA-B9C9-4D70-BC3C-ED1B8A65DF90}" type="pres">
      <dgm:prSet presAssocID="{AEB55D01-BC44-4B29-A828-B4C89420A033}" presName="dummy" presStyleCnt="0"/>
      <dgm:spPr/>
    </dgm:pt>
    <dgm:pt modelId="{D92590E5-5AF1-4C3D-B564-59E1146089D4}" type="pres">
      <dgm:prSet presAssocID="{D3CF443B-180F-445C-A2BA-561B6238E53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831A9AAF-870E-4948-90D5-89B1D11E4F1E}" type="pres">
      <dgm:prSet presAssocID="{C3253286-E602-4381-B53C-86D6919983E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BDF43-560D-43F7-ABA5-ECCBDFA21D6D}" type="pres">
      <dgm:prSet presAssocID="{C3253286-E602-4381-B53C-86D6919983E3}" presName="dummy" presStyleCnt="0"/>
      <dgm:spPr/>
    </dgm:pt>
    <dgm:pt modelId="{709618BB-0409-4033-A9CA-49F09B5777D0}" type="pres">
      <dgm:prSet presAssocID="{966BE3D4-0563-411E-BF13-14998D6C14E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7E3CAC4-15CF-4096-95EF-6B3CE6B87767}" type="pres">
      <dgm:prSet presAssocID="{2B2D1E0F-3D50-4E00-B6B1-997B6023AEF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75D10E-36F7-4FD3-B247-B9FCCB8F41A3}" type="pres">
      <dgm:prSet presAssocID="{2B2D1E0F-3D50-4E00-B6B1-997B6023AEF7}" presName="dummy" presStyleCnt="0"/>
      <dgm:spPr/>
    </dgm:pt>
    <dgm:pt modelId="{8D4A5DDC-6E68-49E6-A546-B06977D38299}" type="pres">
      <dgm:prSet presAssocID="{37DEC448-B153-425B-AC42-B07A02BF4CE5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AA79E227-DB8A-4DF3-BAAB-F7B7685A9573}" type="presOf" srcId="{966BE3D4-0563-411E-BF13-14998D6C14EA}" destId="{709618BB-0409-4033-A9CA-49F09B5777D0}" srcOrd="0" destOrd="0" presId="urn:microsoft.com/office/officeart/2005/8/layout/radial6"/>
    <dgm:cxn modelId="{37BAD8B5-C85C-48CA-941A-DD2B54EB24F2}" type="presOf" srcId="{9BA620DE-F9CC-4FC8-A487-0D9F3B1A3BEC}" destId="{B347F322-D876-45A7-8908-47B01DF69400}" srcOrd="0" destOrd="0" presId="urn:microsoft.com/office/officeart/2005/8/layout/radial6"/>
    <dgm:cxn modelId="{76A5E7F1-BE34-4C04-BAF1-F74C5F604C00}" type="presOf" srcId="{CB6FD3DB-920D-4E04-893F-A2E9F5D9A159}" destId="{75C3D457-D070-4CF7-B3A2-03E467684D49}" srcOrd="0" destOrd="0" presId="urn:microsoft.com/office/officeart/2005/8/layout/radial6"/>
    <dgm:cxn modelId="{B931EEE0-406D-4823-8CE6-4A79DE999F94}" type="presOf" srcId="{C28CF5F7-88B8-427F-B925-DE955419302E}" destId="{A720A349-7FC3-4A14-ACC2-F8E1A9B0DEC8}" srcOrd="0" destOrd="0" presId="urn:microsoft.com/office/officeart/2005/8/layout/radial6"/>
    <dgm:cxn modelId="{91EBF92C-4F82-434E-B03F-A85BE49B88F7}" srcId="{B8061754-CDE0-43F3-9E20-3E5B438EC441}" destId="{2B2D1E0F-3D50-4E00-B6B1-997B6023AEF7}" srcOrd="4" destOrd="0" parTransId="{3E860702-C214-4E6B-B35C-2D13AE1B5FAF}" sibTransId="{37DEC448-B153-425B-AC42-B07A02BF4CE5}"/>
    <dgm:cxn modelId="{67205037-AF3C-4D57-97B3-D97041305039}" srcId="{B8061754-CDE0-43F3-9E20-3E5B438EC441}" destId="{AEB55D01-BC44-4B29-A828-B4C89420A033}" srcOrd="2" destOrd="0" parTransId="{1640E09F-96F9-474E-8421-536D7D4D02EA}" sibTransId="{D3CF443B-180F-445C-A2BA-561B6238E532}"/>
    <dgm:cxn modelId="{A9888E25-B929-4DB2-A487-D3C3E4A844D6}" srcId="{C28CF5F7-88B8-427F-B925-DE955419302E}" destId="{B8061754-CDE0-43F3-9E20-3E5B438EC441}" srcOrd="0" destOrd="0" parTransId="{661DCD1F-CAE7-4754-846C-3A5C0FB65B81}" sibTransId="{5062C82C-8597-4EA0-BDF3-AB385AC98E63}"/>
    <dgm:cxn modelId="{A4559E12-86BF-4D51-BE72-F4E5B2556630}" type="presOf" srcId="{D3CF443B-180F-445C-A2BA-561B6238E532}" destId="{D92590E5-5AF1-4C3D-B564-59E1146089D4}" srcOrd="0" destOrd="0" presId="urn:microsoft.com/office/officeart/2005/8/layout/radial6"/>
    <dgm:cxn modelId="{7B2D415F-4295-483A-B00D-630DEFC73643}" type="presOf" srcId="{2B2D1E0F-3D50-4E00-B6B1-997B6023AEF7}" destId="{97E3CAC4-15CF-4096-95EF-6B3CE6B87767}" srcOrd="0" destOrd="0" presId="urn:microsoft.com/office/officeart/2005/8/layout/radial6"/>
    <dgm:cxn modelId="{2DE3E847-F5DA-4943-B6A3-BA3BD43F63BD}" srcId="{B8061754-CDE0-43F3-9E20-3E5B438EC441}" destId="{C3253286-E602-4381-B53C-86D6919983E3}" srcOrd="3" destOrd="0" parTransId="{034904FB-E338-43A4-A2A8-2F8237C2E676}" sibTransId="{966BE3D4-0563-411E-BF13-14998D6C14EA}"/>
    <dgm:cxn modelId="{9909D45C-3E78-44D4-B569-AADB10B57B5D}" type="presOf" srcId="{E5EE6A88-882F-4AD5-9581-6AC7DD478827}" destId="{63D5CA2D-F3D4-43AA-9E44-5E540E9120F7}" srcOrd="0" destOrd="0" presId="urn:microsoft.com/office/officeart/2005/8/layout/radial6"/>
    <dgm:cxn modelId="{982F4176-9C75-4837-8370-F21313C8D680}" type="presOf" srcId="{524F29B1-08CC-4C00-99AC-19DECBE1E84D}" destId="{14F9CFFF-11C3-4B52-8F25-5CAD8967A86B}" srcOrd="0" destOrd="0" presId="urn:microsoft.com/office/officeart/2005/8/layout/radial6"/>
    <dgm:cxn modelId="{1CA0E349-82B7-4A53-989D-72CB9EB539F6}" srcId="{B8061754-CDE0-43F3-9E20-3E5B438EC441}" destId="{9BA620DE-F9CC-4FC8-A487-0D9F3B1A3BEC}" srcOrd="0" destOrd="0" parTransId="{1437249E-8E7C-403E-9A98-1F4C7A8EF5EC}" sibTransId="{524F29B1-08CC-4C00-99AC-19DECBE1E84D}"/>
    <dgm:cxn modelId="{E764A5B4-D6B7-4F5A-AAD5-8114993FA4D0}" srcId="{B8061754-CDE0-43F3-9E20-3E5B438EC441}" destId="{CB6FD3DB-920D-4E04-893F-A2E9F5D9A159}" srcOrd="1" destOrd="0" parTransId="{A7F8EAD3-1067-4163-B6D7-0AC9DA6E592F}" sibTransId="{E5EE6A88-882F-4AD5-9581-6AC7DD478827}"/>
    <dgm:cxn modelId="{C8987031-A3AF-4EF3-8758-2C4586EDE930}" type="presOf" srcId="{37DEC448-B153-425B-AC42-B07A02BF4CE5}" destId="{8D4A5DDC-6E68-49E6-A546-B06977D38299}" srcOrd="0" destOrd="0" presId="urn:microsoft.com/office/officeart/2005/8/layout/radial6"/>
    <dgm:cxn modelId="{28AB0776-67A2-4656-8F94-9678F898DD54}" type="presOf" srcId="{C3253286-E602-4381-B53C-86D6919983E3}" destId="{831A9AAF-870E-4948-90D5-89B1D11E4F1E}" srcOrd="0" destOrd="0" presId="urn:microsoft.com/office/officeart/2005/8/layout/radial6"/>
    <dgm:cxn modelId="{2DF242A5-4A7D-40AF-A7C3-B5B3F5D34781}" type="presOf" srcId="{B8061754-CDE0-43F3-9E20-3E5B438EC441}" destId="{BB9AF7A1-EC65-4235-9210-7687A1880428}" srcOrd="0" destOrd="0" presId="urn:microsoft.com/office/officeart/2005/8/layout/radial6"/>
    <dgm:cxn modelId="{141B619D-0A6E-44EE-9E05-A30EAD51CD83}" type="presOf" srcId="{AEB55D01-BC44-4B29-A828-B4C89420A033}" destId="{9EA3AA11-1FB0-41B9-9A48-FF4C0B2E2F38}" srcOrd="0" destOrd="0" presId="urn:microsoft.com/office/officeart/2005/8/layout/radial6"/>
    <dgm:cxn modelId="{61A23773-5EAB-4979-A7D5-1E9D14E42427}" type="presParOf" srcId="{A720A349-7FC3-4A14-ACC2-F8E1A9B0DEC8}" destId="{BB9AF7A1-EC65-4235-9210-7687A1880428}" srcOrd="0" destOrd="0" presId="urn:microsoft.com/office/officeart/2005/8/layout/radial6"/>
    <dgm:cxn modelId="{8FE36C8A-F21B-4B6C-BC41-814807C740AB}" type="presParOf" srcId="{A720A349-7FC3-4A14-ACC2-F8E1A9B0DEC8}" destId="{B347F322-D876-45A7-8908-47B01DF69400}" srcOrd="1" destOrd="0" presId="urn:microsoft.com/office/officeart/2005/8/layout/radial6"/>
    <dgm:cxn modelId="{6C1922A5-40B0-4877-BDAC-1E2B1DBB5D00}" type="presParOf" srcId="{A720A349-7FC3-4A14-ACC2-F8E1A9B0DEC8}" destId="{B7380B47-DE2D-4D1F-84F2-95A9D3CB1C57}" srcOrd="2" destOrd="0" presId="urn:microsoft.com/office/officeart/2005/8/layout/radial6"/>
    <dgm:cxn modelId="{41576151-8B96-4AA5-9547-C49741B89B9E}" type="presParOf" srcId="{A720A349-7FC3-4A14-ACC2-F8E1A9B0DEC8}" destId="{14F9CFFF-11C3-4B52-8F25-5CAD8967A86B}" srcOrd="3" destOrd="0" presId="urn:microsoft.com/office/officeart/2005/8/layout/radial6"/>
    <dgm:cxn modelId="{823E8297-6B21-4035-9471-521B397E06A3}" type="presParOf" srcId="{A720A349-7FC3-4A14-ACC2-F8E1A9B0DEC8}" destId="{75C3D457-D070-4CF7-B3A2-03E467684D49}" srcOrd="4" destOrd="0" presId="urn:microsoft.com/office/officeart/2005/8/layout/radial6"/>
    <dgm:cxn modelId="{3176AA82-FD1D-472F-8281-CEE1A34D6849}" type="presParOf" srcId="{A720A349-7FC3-4A14-ACC2-F8E1A9B0DEC8}" destId="{A3266CD8-D7F7-4869-95DC-B0297B2332F7}" srcOrd="5" destOrd="0" presId="urn:microsoft.com/office/officeart/2005/8/layout/radial6"/>
    <dgm:cxn modelId="{389A4587-A24C-41A7-BF97-4A9024674F4E}" type="presParOf" srcId="{A720A349-7FC3-4A14-ACC2-F8E1A9B0DEC8}" destId="{63D5CA2D-F3D4-43AA-9E44-5E540E9120F7}" srcOrd="6" destOrd="0" presId="urn:microsoft.com/office/officeart/2005/8/layout/radial6"/>
    <dgm:cxn modelId="{10F953F6-79BF-464F-80FA-6659821219D2}" type="presParOf" srcId="{A720A349-7FC3-4A14-ACC2-F8E1A9B0DEC8}" destId="{9EA3AA11-1FB0-41B9-9A48-FF4C0B2E2F38}" srcOrd="7" destOrd="0" presId="urn:microsoft.com/office/officeart/2005/8/layout/radial6"/>
    <dgm:cxn modelId="{A042C6C0-D37E-461E-8A54-F7C50AC764A0}" type="presParOf" srcId="{A720A349-7FC3-4A14-ACC2-F8E1A9B0DEC8}" destId="{584020EA-B9C9-4D70-BC3C-ED1B8A65DF90}" srcOrd="8" destOrd="0" presId="urn:microsoft.com/office/officeart/2005/8/layout/radial6"/>
    <dgm:cxn modelId="{F9EED292-4362-4BB9-8E10-CA1D63B6F543}" type="presParOf" srcId="{A720A349-7FC3-4A14-ACC2-F8E1A9B0DEC8}" destId="{D92590E5-5AF1-4C3D-B564-59E1146089D4}" srcOrd="9" destOrd="0" presId="urn:microsoft.com/office/officeart/2005/8/layout/radial6"/>
    <dgm:cxn modelId="{95384F6B-7BDA-4D5B-9D2F-1156EF0872C6}" type="presParOf" srcId="{A720A349-7FC3-4A14-ACC2-F8E1A9B0DEC8}" destId="{831A9AAF-870E-4948-90D5-89B1D11E4F1E}" srcOrd="10" destOrd="0" presId="urn:microsoft.com/office/officeart/2005/8/layout/radial6"/>
    <dgm:cxn modelId="{63F4B65C-A70E-4189-A87F-29864CD197C8}" type="presParOf" srcId="{A720A349-7FC3-4A14-ACC2-F8E1A9B0DEC8}" destId="{C22BDF43-560D-43F7-ABA5-ECCBDFA21D6D}" srcOrd="11" destOrd="0" presId="urn:microsoft.com/office/officeart/2005/8/layout/radial6"/>
    <dgm:cxn modelId="{4424EBA1-25E5-46A6-B24A-07ED527AE63B}" type="presParOf" srcId="{A720A349-7FC3-4A14-ACC2-F8E1A9B0DEC8}" destId="{709618BB-0409-4033-A9CA-49F09B5777D0}" srcOrd="12" destOrd="0" presId="urn:microsoft.com/office/officeart/2005/8/layout/radial6"/>
    <dgm:cxn modelId="{02D39901-7D77-4586-9C33-F62FA2F19409}" type="presParOf" srcId="{A720A349-7FC3-4A14-ACC2-F8E1A9B0DEC8}" destId="{97E3CAC4-15CF-4096-95EF-6B3CE6B87767}" srcOrd="13" destOrd="0" presId="urn:microsoft.com/office/officeart/2005/8/layout/radial6"/>
    <dgm:cxn modelId="{71AC5DA4-ACDF-47F2-93FF-7A8210C78A62}" type="presParOf" srcId="{A720A349-7FC3-4A14-ACC2-F8E1A9B0DEC8}" destId="{9575D10E-36F7-4FD3-B247-B9FCCB8F41A3}" srcOrd="14" destOrd="0" presId="urn:microsoft.com/office/officeart/2005/8/layout/radial6"/>
    <dgm:cxn modelId="{245BF33F-6CCF-4153-AB49-AF50B0323F91}" type="presParOf" srcId="{A720A349-7FC3-4A14-ACC2-F8E1A9B0DEC8}" destId="{8D4A5DDC-6E68-49E6-A546-B06977D38299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28CF5F7-88B8-427F-B925-DE955419302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061754-CDE0-43F3-9E20-3E5B438EC441}">
      <dgm:prSet phldrT="[Text]"/>
      <dgm:spPr/>
      <dgm:t>
        <a:bodyPr/>
        <a:lstStyle/>
        <a:p>
          <a:r>
            <a:rPr lang="en-US" dirty="0" smtClean="0"/>
            <a:t>APEPT</a:t>
          </a:r>
          <a:endParaRPr lang="en-US" dirty="0"/>
        </a:p>
      </dgm:t>
    </dgm:pt>
    <dgm:pt modelId="{661DCD1F-CAE7-4754-846C-3A5C0FB65B81}" type="parTrans" cxnId="{A9888E25-B929-4DB2-A487-D3C3E4A844D6}">
      <dgm:prSet/>
      <dgm:spPr/>
      <dgm:t>
        <a:bodyPr/>
        <a:lstStyle/>
        <a:p>
          <a:endParaRPr lang="en-US"/>
        </a:p>
      </dgm:t>
    </dgm:pt>
    <dgm:pt modelId="{5062C82C-8597-4EA0-BDF3-AB385AC98E63}" type="sibTrans" cxnId="{A9888E25-B929-4DB2-A487-D3C3E4A844D6}">
      <dgm:prSet/>
      <dgm:spPr/>
      <dgm:t>
        <a:bodyPr/>
        <a:lstStyle/>
        <a:p>
          <a:endParaRPr lang="en-US"/>
        </a:p>
      </dgm:t>
    </dgm:pt>
    <dgm:pt modelId="{9BA620DE-F9CC-4FC8-A487-0D9F3B1A3BEC}">
      <dgm:prSet phldrT="[Text]"/>
      <dgm:spPr/>
      <dgm:t>
        <a:bodyPr/>
        <a:lstStyle/>
        <a:p>
          <a:r>
            <a:rPr lang="en-US" dirty="0" smtClean="0"/>
            <a:t>Apostle</a:t>
          </a:r>
          <a:endParaRPr lang="en-US" dirty="0"/>
        </a:p>
      </dgm:t>
    </dgm:pt>
    <dgm:pt modelId="{1437249E-8E7C-403E-9A98-1F4C7A8EF5EC}" type="parTrans" cxnId="{1CA0E349-82B7-4A53-989D-72CB9EB539F6}">
      <dgm:prSet/>
      <dgm:spPr/>
      <dgm:t>
        <a:bodyPr/>
        <a:lstStyle/>
        <a:p>
          <a:endParaRPr lang="en-US"/>
        </a:p>
      </dgm:t>
    </dgm:pt>
    <dgm:pt modelId="{524F29B1-08CC-4C00-99AC-19DECBE1E84D}" type="sibTrans" cxnId="{1CA0E349-82B7-4A53-989D-72CB9EB539F6}">
      <dgm:prSet/>
      <dgm:spPr/>
      <dgm:t>
        <a:bodyPr/>
        <a:lstStyle/>
        <a:p>
          <a:endParaRPr lang="en-US"/>
        </a:p>
      </dgm:t>
    </dgm:pt>
    <dgm:pt modelId="{CB6FD3DB-920D-4E04-893F-A2E9F5D9A159}">
      <dgm:prSet/>
      <dgm:spPr/>
      <dgm:t>
        <a:bodyPr/>
        <a:lstStyle/>
        <a:p>
          <a:r>
            <a:rPr lang="en-US" dirty="0" smtClean="0"/>
            <a:t>Prophet</a:t>
          </a:r>
          <a:endParaRPr lang="en-US" dirty="0"/>
        </a:p>
      </dgm:t>
    </dgm:pt>
    <dgm:pt modelId="{A7F8EAD3-1067-4163-B6D7-0AC9DA6E592F}" type="parTrans" cxnId="{E764A5B4-D6B7-4F5A-AAD5-8114993FA4D0}">
      <dgm:prSet/>
      <dgm:spPr/>
      <dgm:t>
        <a:bodyPr/>
        <a:lstStyle/>
        <a:p>
          <a:endParaRPr lang="en-US"/>
        </a:p>
      </dgm:t>
    </dgm:pt>
    <dgm:pt modelId="{E5EE6A88-882F-4AD5-9581-6AC7DD478827}" type="sibTrans" cxnId="{E764A5B4-D6B7-4F5A-AAD5-8114993FA4D0}">
      <dgm:prSet/>
      <dgm:spPr/>
      <dgm:t>
        <a:bodyPr/>
        <a:lstStyle/>
        <a:p>
          <a:endParaRPr lang="en-US"/>
        </a:p>
      </dgm:t>
    </dgm:pt>
    <dgm:pt modelId="{AEB55D01-BC44-4B29-A828-B4C89420A033}">
      <dgm:prSet/>
      <dgm:spPr/>
      <dgm:t>
        <a:bodyPr/>
        <a:lstStyle/>
        <a:p>
          <a:r>
            <a:rPr lang="en-US" dirty="0" smtClean="0"/>
            <a:t>Evangelist</a:t>
          </a:r>
          <a:endParaRPr lang="en-US" dirty="0"/>
        </a:p>
      </dgm:t>
    </dgm:pt>
    <dgm:pt modelId="{1640E09F-96F9-474E-8421-536D7D4D02EA}" type="parTrans" cxnId="{67205037-AF3C-4D57-97B3-D97041305039}">
      <dgm:prSet/>
      <dgm:spPr/>
      <dgm:t>
        <a:bodyPr/>
        <a:lstStyle/>
        <a:p>
          <a:endParaRPr lang="en-US"/>
        </a:p>
      </dgm:t>
    </dgm:pt>
    <dgm:pt modelId="{D3CF443B-180F-445C-A2BA-561B6238E532}" type="sibTrans" cxnId="{67205037-AF3C-4D57-97B3-D97041305039}">
      <dgm:prSet/>
      <dgm:spPr/>
      <dgm:t>
        <a:bodyPr/>
        <a:lstStyle/>
        <a:p>
          <a:endParaRPr lang="en-US"/>
        </a:p>
      </dgm:t>
    </dgm:pt>
    <dgm:pt modelId="{C3253286-E602-4381-B53C-86D6919983E3}">
      <dgm:prSet/>
      <dgm:spPr/>
      <dgm:t>
        <a:bodyPr/>
        <a:lstStyle/>
        <a:p>
          <a:r>
            <a:rPr lang="en-US" dirty="0" smtClean="0"/>
            <a:t>Pastors</a:t>
          </a:r>
          <a:endParaRPr lang="en-US" dirty="0"/>
        </a:p>
      </dgm:t>
    </dgm:pt>
    <dgm:pt modelId="{034904FB-E338-43A4-A2A8-2F8237C2E676}" type="parTrans" cxnId="{2DE3E847-F5DA-4943-B6A3-BA3BD43F63BD}">
      <dgm:prSet/>
      <dgm:spPr/>
      <dgm:t>
        <a:bodyPr/>
        <a:lstStyle/>
        <a:p>
          <a:endParaRPr lang="en-US"/>
        </a:p>
      </dgm:t>
    </dgm:pt>
    <dgm:pt modelId="{966BE3D4-0563-411E-BF13-14998D6C14EA}" type="sibTrans" cxnId="{2DE3E847-F5DA-4943-B6A3-BA3BD43F63BD}">
      <dgm:prSet/>
      <dgm:spPr/>
      <dgm:t>
        <a:bodyPr/>
        <a:lstStyle/>
        <a:p>
          <a:endParaRPr lang="en-US"/>
        </a:p>
      </dgm:t>
    </dgm:pt>
    <dgm:pt modelId="{2B2D1E0F-3D50-4E00-B6B1-997B6023AEF7}">
      <dgm:prSet/>
      <dgm:spPr/>
      <dgm:t>
        <a:bodyPr/>
        <a:lstStyle/>
        <a:p>
          <a:r>
            <a:rPr lang="en-US" dirty="0" smtClean="0"/>
            <a:t>Teachers</a:t>
          </a:r>
          <a:endParaRPr lang="en-US" dirty="0"/>
        </a:p>
      </dgm:t>
    </dgm:pt>
    <dgm:pt modelId="{3E860702-C214-4E6B-B35C-2D13AE1B5FAF}" type="parTrans" cxnId="{91EBF92C-4F82-434E-B03F-A85BE49B88F7}">
      <dgm:prSet/>
      <dgm:spPr/>
      <dgm:t>
        <a:bodyPr/>
        <a:lstStyle/>
        <a:p>
          <a:endParaRPr lang="en-US"/>
        </a:p>
      </dgm:t>
    </dgm:pt>
    <dgm:pt modelId="{37DEC448-B153-425B-AC42-B07A02BF4CE5}" type="sibTrans" cxnId="{91EBF92C-4F82-434E-B03F-A85BE49B88F7}">
      <dgm:prSet/>
      <dgm:spPr/>
      <dgm:t>
        <a:bodyPr/>
        <a:lstStyle/>
        <a:p>
          <a:endParaRPr lang="en-US"/>
        </a:p>
      </dgm:t>
    </dgm:pt>
    <dgm:pt modelId="{A720A349-7FC3-4A14-ACC2-F8E1A9B0DEC8}" type="pres">
      <dgm:prSet presAssocID="{C28CF5F7-88B8-427F-B925-DE955419302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9AF7A1-EC65-4235-9210-7687A1880428}" type="pres">
      <dgm:prSet presAssocID="{B8061754-CDE0-43F3-9E20-3E5B438EC441}" presName="centerShape" presStyleLbl="node0" presStyleIdx="0" presStyleCnt="1"/>
      <dgm:spPr/>
      <dgm:t>
        <a:bodyPr/>
        <a:lstStyle/>
        <a:p>
          <a:endParaRPr lang="en-US"/>
        </a:p>
      </dgm:t>
    </dgm:pt>
    <dgm:pt modelId="{B347F322-D876-45A7-8908-47B01DF69400}" type="pres">
      <dgm:prSet presAssocID="{9BA620DE-F9CC-4FC8-A487-0D9F3B1A3BE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80B47-DE2D-4D1F-84F2-95A9D3CB1C57}" type="pres">
      <dgm:prSet presAssocID="{9BA620DE-F9CC-4FC8-A487-0D9F3B1A3BEC}" presName="dummy" presStyleCnt="0"/>
      <dgm:spPr/>
    </dgm:pt>
    <dgm:pt modelId="{14F9CFFF-11C3-4B52-8F25-5CAD8967A86B}" type="pres">
      <dgm:prSet presAssocID="{524F29B1-08CC-4C00-99AC-19DECBE1E84D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5C3D457-D070-4CF7-B3A2-03E467684D49}" type="pres">
      <dgm:prSet presAssocID="{CB6FD3DB-920D-4E04-893F-A2E9F5D9A15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66CD8-D7F7-4869-95DC-B0297B2332F7}" type="pres">
      <dgm:prSet presAssocID="{CB6FD3DB-920D-4E04-893F-A2E9F5D9A159}" presName="dummy" presStyleCnt="0"/>
      <dgm:spPr/>
    </dgm:pt>
    <dgm:pt modelId="{63D5CA2D-F3D4-43AA-9E44-5E540E9120F7}" type="pres">
      <dgm:prSet presAssocID="{E5EE6A88-882F-4AD5-9581-6AC7DD47882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9EA3AA11-1FB0-41B9-9A48-FF4C0B2E2F38}" type="pres">
      <dgm:prSet presAssocID="{AEB55D01-BC44-4B29-A828-B4C89420A03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020EA-B9C9-4D70-BC3C-ED1B8A65DF90}" type="pres">
      <dgm:prSet presAssocID="{AEB55D01-BC44-4B29-A828-B4C89420A033}" presName="dummy" presStyleCnt="0"/>
      <dgm:spPr/>
    </dgm:pt>
    <dgm:pt modelId="{D92590E5-5AF1-4C3D-B564-59E1146089D4}" type="pres">
      <dgm:prSet presAssocID="{D3CF443B-180F-445C-A2BA-561B6238E53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831A9AAF-870E-4948-90D5-89B1D11E4F1E}" type="pres">
      <dgm:prSet presAssocID="{C3253286-E602-4381-B53C-86D6919983E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BDF43-560D-43F7-ABA5-ECCBDFA21D6D}" type="pres">
      <dgm:prSet presAssocID="{C3253286-E602-4381-B53C-86D6919983E3}" presName="dummy" presStyleCnt="0"/>
      <dgm:spPr/>
    </dgm:pt>
    <dgm:pt modelId="{709618BB-0409-4033-A9CA-49F09B5777D0}" type="pres">
      <dgm:prSet presAssocID="{966BE3D4-0563-411E-BF13-14998D6C14E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7E3CAC4-15CF-4096-95EF-6B3CE6B87767}" type="pres">
      <dgm:prSet presAssocID="{2B2D1E0F-3D50-4E00-B6B1-997B6023AEF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75D10E-36F7-4FD3-B247-B9FCCB8F41A3}" type="pres">
      <dgm:prSet presAssocID="{2B2D1E0F-3D50-4E00-B6B1-997B6023AEF7}" presName="dummy" presStyleCnt="0"/>
      <dgm:spPr/>
    </dgm:pt>
    <dgm:pt modelId="{8D4A5DDC-6E68-49E6-A546-B06977D38299}" type="pres">
      <dgm:prSet presAssocID="{37DEC448-B153-425B-AC42-B07A02BF4CE5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A8D11D33-0347-4189-8287-C13298E318D9}" type="presOf" srcId="{966BE3D4-0563-411E-BF13-14998D6C14EA}" destId="{709618BB-0409-4033-A9CA-49F09B5777D0}" srcOrd="0" destOrd="0" presId="urn:microsoft.com/office/officeart/2005/8/layout/radial6"/>
    <dgm:cxn modelId="{F5D1A224-13FE-4D0F-8A1C-22E85A61783A}" type="presOf" srcId="{CB6FD3DB-920D-4E04-893F-A2E9F5D9A159}" destId="{75C3D457-D070-4CF7-B3A2-03E467684D49}" srcOrd="0" destOrd="0" presId="urn:microsoft.com/office/officeart/2005/8/layout/radial6"/>
    <dgm:cxn modelId="{EFBAF249-F118-4177-A71E-6F475CCDDDF9}" type="presOf" srcId="{E5EE6A88-882F-4AD5-9581-6AC7DD478827}" destId="{63D5CA2D-F3D4-43AA-9E44-5E540E9120F7}" srcOrd="0" destOrd="0" presId="urn:microsoft.com/office/officeart/2005/8/layout/radial6"/>
    <dgm:cxn modelId="{91EBF92C-4F82-434E-B03F-A85BE49B88F7}" srcId="{B8061754-CDE0-43F3-9E20-3E5B438EC441}" destId="{2B2D1E0F-3D50-4E00-B6B1-997B6023AEF7}" srcOrd="4" destOrd="0" parTransId="{3E860702-C214-4E6B-B35C-2D13AE1B5FAF}" sibTransId="{37DEC448-B153-425B-AC42-B07A02BF4CE5}"/>
    <dgm:cxn modelId="{67205037-AF3C-4D57-97B3-D97041305039}" srcId="{B8061754-CDE0-43F3-9E20-3E5B438EC441}" destId="{AEB55D01-BC44-4B29-A828-B4C89420A033}" srcOrd="2" destOrd="0" parTransId="{1640E09F-96F9-474E-8421-536D7D4D02EA}" sibTransId="{D3CF443B-180F-445C-A2BA-561B6238E532}"/>
    <dgm:cxn modelId="{E0F12C49-24B8-4F27-BD04-1C66E766DE2D}" type="presOf" srcId="{D3CF443B-180F-445C-A2BA-561B6238E532}" destId="{D92590E5-5AF1-4C3D-B564-59E1146089D4}" srcOrd="0" destOrd="0" presId="urn:microsoft.com/office/officeart/2005/8/layout/radial6"/>
    <dgm:cxn modelId="{A9888E25-B929-4DB2-A487-D3C3E4A844D6}" srcId="{C28CF5F7-88B8-427F-B925-DE955419302E}" destId="{B8061754-CDE0-43F3-9E20-3E5B438EC441}" srcOrd="0" destOrd="0" parTransId="{661DCD1F-CAE7-4754-846C-3A5C0FB65B81}" sibTransId="{5062C82C-8597-4EA0-BDF3-AB385AC98E63}"/>
    <dgm:cxn modelId="{6BFD2DD6-6B4C-4E5E-BD54-6BE665EE928A}" type="presOf" srcId="{37DEC448-B153-425B-AC42-B07A02BF4CE5}" destId="{8D4A5DDC-6E68-49E6-A546-B06977D38299}" srcOrd="0" destOrd="0" presId="urn:microsoft.com/office/officeart/2005/8/layout/radial6"/>
    <dgm:cxn modelId="{9E6FEBC5-716E-4189-8A5F-D85BB6DCF0BB}" type="presOf" srcId="{C3253286-E602-4381-B53C-86D6919983E3}" destId="{831A9AAF-870E-4948-90D5-89B1D11E4F1E}" srcOrd="0" destOrd="0" presId="urn:microsoft.com/office/officeart/2005/8/layout/radial6"/>
    <dgm:cxn modelId="{2DE3E847-F5DA-4943-B6A3-BA3BD43F63BD}" srcId="{B8061754-CDE0-43F3-9E20-3E5B438EC441}" destId="{C3253286-E602-4381-B53C-86D6919983E3}" srcOrd="3" destOrd="0" parTransId="{034904FB-E338-43A4-A2A8-2F8237C2E676}" sibTransId="{966BE3D4-0563-411E-BF13-14998D6C14EA}"/>
    <dgm:cxn modelId="{00EB96A5-A357-4A58-9771-A96ECC8673F7}" type="presOf" srcId="{B8061754-CDE0-43F3-9E20-3E5B438EC441}" destId="{BB9AF7A1-EC65-4235-9210-7687A1880428}" srcOrd="0" destOrd="0" presId="urn:microsoft.com/office/officeart/2005/8/layout/radial6"/>
    <dgm:cxn modelId="{EA7648C7-E3B6-424C-A04D-0780E02B8622}" type="presOf" srcId="{C28CF5F7-88B8-427F-B925-DE955419302E}" destId="{A720A349-7FC3-4A14-ACC2-F8E1A9B0DEC8}" srcOrd="0" destOrd="0" presId="urn:microsoft.com/office/officeart/2005/8/layout/radial6"/>
    <dgm:cxn modelId="{E382A84C-1829-45BD-B28A-1C1B2F223C65}" type="presOf" srcId="{AEB55D01-BC44-4B29-A828-B4C89420A033}" destId="{9EA3AA11-1FB0-41B9-9A48-FF4C0B2E2F38}" srcOrd="0" destOrd="0" presId="urn:microsoft.com/office/officeart/2005/8/layout/radial6"/>
    <dgm:cxn modelId="{7B211FAF-087D-4C9D-9C6C-413BC49AE84F}" type="presOf" srcId="{9BA620DE-F9CC-4FC8-A487-0D9F3B1A3BEC}" destId="{B347F322-D876-45A7-8908-47B01DF69400}" srcOrd="0" destOrd="0" presId="urn:microsoft.com/office/officeart/2005/8/layout/radial6"/>
    <dgm:cxn modelId="{1CA0E349-82B7-4A53-989D-72CB9EB539F6}" srcId="{B8061754-CDE0-43F3-9E20-3E5B438EC441}" destId="{9BA620DE-F9CC-4FC8-A487-0D9F3B1A3BEC}" srcOrd="0" destOrd="0" parTransId="{1437249E-8E7C-403E-9A98-1F4C7A8EF5EC}" sibTransId="{524F29B1-08CC-4C00-99AC-19DECBE1E84D}"/>
    <dgm:cxn modelId="{E764A5B4-D6B7-4F5A-AAD5-8114993FA4D0}" srcId="{B8061754-CDE0-43F3-9E20-3E5B438EC441}" destId="{CB6FD3DB-920D-4E04-893F-A2E9F5D9A159}" srcOrd="1" destOrd="0" parTransId="{A7F8EAD3-1067-4163-B6D7-0AC9DA6E592F}" sibTransId="{E5EE6A88-882F-4AD5-9581-6AC7DD478827}"/>
    <dgm:cxn modelId="{18EC879D-EBB8-45DD-856B-A5106765ACB7}" type="presOf" srcId="{524F29B1-08CC-4C00-99AC-19DECBE1E84D}" destId="{14F9CFFF-11C3-4B52-8F25-5CAD8967A86B}" srcOrd="0" destOrd="0" presId="urn:microsoft.com/office/officeart/2005/8/layout/radial6"/>
    <dgm:cxn modelId="{76B1F170-8A2F-4C55-9CCD-2B6C43937DF0}" type="presOf" srcId="{2B2D1E0F-3D50-4E00-B6B1-997B6023AEF7}" destId="{97E3CAC4-15CF-4096-95EF-6B3CE6B87767}" srcOrd="0" destOrd="0" presId="urn:microsoft.com/office/officeart/2005/8/layout/radial6"/>
    <dgm:cxn modelId="{3A0F0DD1-6BA8-41E6-97E2-CC30B85B7516}" type="presParOf" srcId="{A720A349-7FC3-4A14-ACC2-F8E1A9B0DEC8}" destId="{BB9AF7A1-EC65-4235-9210-7687A1880428}" srcOrd="0" destOrd="0" presId="urn:microsoft.com/office/officeart/2005/8/layout/radial6"/>
    <dgm:cxn modelId="{B84E86E4-FC80-461C-A6BC-32547F82AE76}" type="presParOf" srcId="{A720A349-7FC3-4A14-ACC2-F8E1A9B0DEC8}" destId="{B347F322-D876-45A7-8908-47B01DF69400}" srcOrd="1" destOrd="0" presId="urn:microsoft.com/office/officeart/2005/8/layout/radial6"/>
    <dgm:cxn modelId="{FD3ECB82-02FD-4162-8152-FEFA2A2EDF64}" type="presParOf" srcId="{A720A349-7FC3-4A14-ACC2-F8E1A9B0DEC8}" destId="{B7380B47-DE2D-4D1F-84F2-95A9D3CB1C57}" srcOrd="2" destOrd="0" presId="urn:microsoft.com/office/officeart/2005/8/layout/radial6"/>
    <dgm:cxn modelId="{C92FD163-8A2A-4EDB-A77E-88283B4D019D}" type="presParOf" srcId="{A720A349-7FC3-4A14-ACC2-F8E1A9B0DEC8}" destId="{14F9CFFF-11C3-4B52-8F25-5CAD8967A86B}" srcOrd="3" destOrd="0" presId="urn:microsoft.com/office/officeart/2005/8/layout/radial6"/>
    <dgm:cxn modelId="{371A0759-10E0-4E13-9DAE-1AA708E84980}" type="presParOf" srcId="{A720A349-7FC3-4A14-ACC2-F8E1A9B0DEC8}" destId="{75C3D457-D070-4CF7-B3A2-03E467684D49}" srcOrd="4" destOrd="0" presId="urn:microsoft.com/office/officeart/2005/8/layout/radial6"/>
    <dgm:cxn modelId="{895EA48A-A263-4FE0-8FF1-CCE1AE4102B7}" type="presParOf" srcId="{A720A349-7FC3-4A14-ACC2-F8E1A9B0DEC8}" destId="{A3266CD8-D7F7-4869-95DC-B0297B2332F7}" srcOrd="5" destOrd="0" presId="urn:microsoft.com/office/officeart/2005/8/layout/radial6"/>
    <dgm:cxn modelId="{63014335-586A-4830-A333-535A669E8549}" type="presParOf" srcId="{A720A349-7FC3-4A14-ACC2-F8E1A9B0DEC8}" destId="{63D5CA2D-F3D4-43AA-9E44-5E540E9120F7}" srcOrd="6" destOrd="0" presId="urn:microsoft.com/office/officeart/2005/8/layout/radial6"/>
    <dgm:cxn modelId="{124E3E2D-AC31-4298-B7F0-F3BA7A4A0867}" type="presParOf" srcId="{A720A349-7FC3-4A14-ACC2-F8E1A9B0DEC8}" destId="{9EA3AA11-1FB0-41B9-9A48-FF4C0B2E2F38}" srcOrd="7" destOrd="0" presId="urn:microsoft.com/office/officeart/2005/8/layout/radial6"/>
    <dgm:cxn modelId="{BD27DD00-4D4C-4626-B099-41B30D524ACB}" type="presParOf" srcId="{A720A349-7FC3-4A14-ACC2-F8E1A9B0DEC8}" destId="{584020EA-B9C9-4D70-BC3C-ED1B8A65DF90}" srcOrd="8" destOrd="0" presId="urn:microsoft.com/office/officeart/2005/8/layout/radial6"/>
    <dgm:cxn modelId="{D4ABF253-8939-4723-9A8D-4266AA7FD81D}" type="presParOf" srcId="{A720A349-7FC3-4A14-ACC2-F8E1A9B0DEC8}" destId="{D92590E5-5AF1-4C3D-B564-59E1146089D4}" srcOrd="9" destOrd="0" presId="urn:microsoft.com/office/officeart/2005/8/layout/radial6"/>
    <dgm:cxn modelId="{CF2EF5BD-54BD-4C81-A3AA-8104148E3526}" type="presParOf" srcId="{A720A349-7FC3-4A14-ACC2-F8E1A9B0DEC8}" destId="{831A9AAF-870E-4948-90D5-89B1D11E4F1E}" srcOrd="10" destOrd="0" presId="urn:microsoft.com/office/officeart/2005/8/layout/radial6"/>
    <dgm:cxn modelId="{AB759D4A-4A93-4992-9561-31C8545A0704}" type="presParOf" srcId="{A720A349-7FC3-4A14-ACC2-F8E1A9B0DEC8}" destId="{C22BDF43-560D-43F7-ABA5-ECCBDFA21D6D}" srcOrd="11" destOrd="0" presId="urn:microsoft.com/office/officeart/2005/8/layout/radial6"/>
    <dgm:cxn modelId="{3E13FDF2-7676-4C80-9556-D750DDF48BB3}" type="presParOf" srcId="{A720A349-7FC3-4A14-ACC2-F8E1A9B0DEC8}" destId="{709618BB-0409-4033-A9CA-49F09B5777D0}" srcOrd="12" destOrd="0" presId="urn:microsoft.com/office/officeart/2005/8/layout/radial6"/>
    <dgm:cxn modelId="{173C662B-7F90-4940-B2E0-F4CEF16E66B1}" type="presParOf" srcId="{A720A349-7FC3-4A14-ACC2-F8E1A9B0DEC8}" destId="{97E3CAC4-15CF-4096-95EF-6B3CE6B87767}" srcOrd="13" destOrd="0" presId="urn:microsoft.com/office/officeart/2005/8/layout/radial6"/>
    <dgm:cxn modelId="{659F0472-0063-4FC6-A5E9-28035DE6C9FA}" type="presParOf" srcId="{A720A349-7FC3-4A14-ACC2-F8E1A9B0DEC8}" destId="{9575D10E-36F7-4FD3-B247-B9FCCB8F41A3}" srcOrd="14" destOrd="0" presId="urn:microsoft.com/office/officeart/2005/8/layout/radial6"/>
    <dgm:cxn modelId="{641FAC46-3A09-4DA0-83ED-B24855BEED6A}" type="presParOf" srcId="{A720A349-7FC3-4A14-ACC2-F8E1A9B0DEC8}" destId="{8D4A5DDC-6E68-49E6-A546-B06977D38299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28CF5F7-88B8-427F-B925-DE955419302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061754-CDE0-43F3-9E20-3E5B438EC441}">
      <dgm:prSet phldrT="[Text]"/>
      <dgm:spPr/>
      <dgm:t>
        <a:bodyPr/>
        <a:lstStyle/>
        <a:p>
          <a:r>
            <a:rPr lang="en-US" dirty="0" smtClean="0"/>
            <a:t>APEPT</a:t>
          </a:r>
          <a:endParaRPr lang="en-US" dirty="0"/>
        </a:p>
      </dgm:t>
    </dgm:pt>
    <dgm:pt modelId="{661DCD1F-CAE7-4754-846C-3A5C0FB65B81}" type="parTrans" cxnId="{A9888E25-B929-4DB2-A487-D3C3E4A844D6}">
      <dgm:prSet/>
      <dgm:spPr/>
      <dgm:t>
        <a:bodyPr/>
        <a:lstStyle/>
        <a:p>
          <a:endParaRPr lang="en-US"/>
        </a:p>
      </dgm:t>
    </dgm:pt>
    <dgm:pt modelId="{5062C82C-8597-4EA0-BDF3-AB385AC98E63}" type="sibTrans" cxnId="{A9888E25-B929-4DB2-A487-D3C3E4A844D6}">
      <dgm:prSet/>
      <dgm:spPr/>
      <dgm:t>
        <a:bodyPr/>
        <a:lstStyle/>
        <a:p>
          <a:endParaRPr lang="en-US"/>
        </a:p>
      </dgm:t>
    </dgm:pt>
    <dgm:pt modelId="{9BA620DE-F9CC-4FC8-A487-0D9F3B1A3BEC}">
      <dgm:prSet phldrT="[Text]"/>
      <dgm:spPr/>
      <dgm:t>
        <a:bodyPr/>
        <a:lstStyle/>
        <a:p>
          <a:r>
            <a:rPr lang="en-US" dirty="0" smtClean="0"/>
            <a:t>Apostle</a:t>
          </a:r>
          <a:endParaRPr lang="en-US" dirty="0"/>
        </a:p>
      </dgm:t>
    </dgm:pt>
    <dgm:pt modelId="{1437249E-8E7C-403E-9A98-1F4C7A8EF5EC}" type="parTrans" cxnId="{1CA0E349-82B7-4A53-989D-72CB9EB539F6}">
      <dgm:prSet/>
      <dgm:spPr/>
      <dgm:t>
        <a:bodyPr/>
        <a:lstStyle/>
        <a:p>
          <a:endParaRPr lang="en-US"/>
        </a:p>
      </dgm:t>
    </dgm:pt>
    <dgm:pt modelId="{524F29B1-08CC-4C00-99AC-19DECBE1E84D}" type="sibTrans" cxnId="{1CA0E349-82B7-4A53-989D-72CB9EB539F6}">
      <dgm:prSet/>
      <dgm:spPr/>
      <dgm:t>
        <a:bodyPr/>
        <a:lstStyle/>
        <a:p>
          <a:endParaRPr lang="en-US"/>
        </a:p>
      </dgm:t>
    </dgm:pt>
    <dgm:pt modelId="{CB6FD3DB-920D-4E04-893F-A2E9F5D9A159}">
      <dgm:prSet/>
      <dgm:spPr/>
      <dgm:t>
        <a:bodyPr/>
        <a:lstStyle/>
        <a:p>
          <a:r>
            <a:rPr lang="en-US" dirty="0" smtClean="0"/>
            <a:t>Prophet</a:t>
          </a:r>
          <a:endParaRPr lang="en-US" dirty="0"/>
        </a:p>
      </dgm:t>
    </dgm:pt>
    <dgm:pt modelId="{A7F8EAD3-1067-4163-B6D7-0AC9DA6E592F}" type="parTrans" cxnId="{E764A5B4-D6B7-4F5A-AAD5-8114993FA4D0}">
      <dgm:prSet/>
      <dgm:spPr/>
      <dgm:t>
        <a:bodyPr/>
        <a:lstStyle/>
        <a:p>
          <a:endParaRPr lang="en-US"/>
        </a:p>
      </dgm:t>
    </dgm:pt>
    <dgm:pt modelId="{E5EE6A88-882F-4AD5-9581-6AC7DD478827}" type="sibTrans" cxnId="{E764A5B4-D6B7-4F5A-AAD5-8114993FA4D0}">
      <dgm:prSet/>
      <dgm:spPr/>
      <dgm:t>
        <a:bodyPr/>
        <a:lstStyle/>
        <a:p>
          <a:endParaRPr lang="en-US"/>
        </a:p>
      </dgm:t>
    </dgm:pt>
    <dgm:pt modelId="{AEB55D01-BC44-4B29-A828-B4C89420A033}">
      <dgm:prSet/>
      <dgm:spPr/>
      <dgm:t>
        <a:bodyPr/>
        <a:lstStyle/>
        <a:p>
          <a:r>
            <a:rPr lang="en-US" dirty="0" smtClean="0"/>
            <a:t>Evangelist</a:t>
          </a:r>
          <a:endParaRPr lang="en-US" dirty="0"/>
        </a:p>
      </dgm:t>
    </dgm:pt>
    <dgm:pt modelId="{1640E09F-96F9-474E-8421-536D7D4D02EA}" type="parTrans" cxnId="{67205037-AF3C-4D57-97B3-D97041305039}">
      <dgm:prSet/>
      <dgm:spPr/>
      <dgm:t>
        <a:bodyPr/>
        <a:lstStyle/>
        <a:p>
          <a:endParaRPr lang="en-US"/>
        </a:p>
      </dgm:t>
    </dgm:pt>
    <dgm:pt modelId="{D3CF443B-180F-445C-A2BA-561B6238E532}" type="sibTrans" cxnId="{67205037-AF3C-4D57-97B3-D97041305039}">
      <dgm:prSet/>
      <dgm:spPr/>
      <dgm:t>
        <a:bodyPr/>
        <a:lstStyle/>
        <a:p>
          <a:endParaRPr lang="en-US"/>
        </a:p>
      </dgm:t>
    </dgm:pt>
    <dgm:pt modelId="{C3253286-E602-4381-B53C-86D6919983E3}">
      <dgm:prSet/>
      <dgm:spPr/>
      <dgm:t>
        <a:bodyPr/>
        <a:lstStyle/>
        <a:p>
          <a:r>
            <a:rPr lang="en-US" dirty="0" smtClean="0"/>
            <a:t>Pastors</a:t>
          </a:r>
          <a:endParaRPr lang="en-US" dirty="0"/>
        </a:p>
      </dgm:t>
    </dgm:pt>
    <dgm:pt modelId="{034904FB-E338-43A4-A2A8-2F8237C2E676}" type="parTrans" cxnId="{2DE3E847-F5DA-4943-B6A3-BA3BD43F63BD}">
      <dgm:prSet/>
      <dgm:spPr/>
      <dgm:t>
        <a:bodyPr/>
        <a:lstStyle/>
        <a:p>
          <a:endParaRPr lang="en-US"/>
        </a:p>
      </dgm:t>
    </dgm:pt>
    <dgm:pt modelId="{966BE3D4-0563-411E-BF13-14998D6C14EA}" type="sibTrans" cxnId="{2DE3E847-F5DA-4943-B6A3-BA3BD43F63BD}">
      <dgm:prSet/>
      <dgm:spPr/>
      <dgm:t>
        <a:bodyPr/>
        <a:lstStyle/>
        <a:p>
          <a:endParaRPr lang="en-US"/>
        </a:p>
      </dgm:t>
    </dgm:pt>
    <dgm:pt modelId="{2B2D1E0F-3D50-4E00-B6B1-997B6023AEF7}">
      <dgm:prSet/>
      <dgm:spPr/>
      <dgm:t>
        <a:bodyPr/>
        <a:lstStyle/>
        <a:p>
          <a:r>
            <a:rPr lang="en-US" dirty="0" smtClean="0"/>
            <a:t>Teachers</a:t>
          </a:r>
          <a:endParaRPr lang="en-US" dirty="0"/>
        </a:p>
      </dgm:t>
    </dgm:pt>
    <dgm:pt modelId="{3E860702-C214-4E6B-B35C-2D13AE1B5FAF}" type="parTrans" cxnId="{91EBF92C-4F82-434E-B03F-A85BE49B88F7}">
      <dgm:prSet/>
      <dgm:spPr/>
      <dgm:t>
        <a:bodyPr/>
        <a:lstStyle/>
        <a:p>
          <a:endParaRPr lang="en-US"/>
        </a:p>
      </dgm:t>
    </dgm:pt>
    <dgm:pt modelId="{37DEC448-B153-425B-AC42-B07A02BF4CE5}" type="sibTrans" cxnId="{91EBF92C-4F82-434E-B03F-A85BE49B88F7}">
      <dgm:prSet/>
      <dgm:spPr/>
      <dgm:t>
        <a:bodyPr/>
        <a:lstStyle/>
        <a:p>
          <a:endParaRPr lang="en-US"/>
        </a:p>
      </dgm:t>
    </dgm:pt>
    <dgm:pt modelId="{A720A349-7FC3-4A14-ACC2-F8E1A9B0DEC8}" type="pres">
      <dgm:prSet presAssocID="{C28CF5F7-88B8-427F-B925-DE955419302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9AF7A1-EC65-4235-9210-7687A1880428}" type="pres">
      <dgm:prSet presAssocID="{B8061754-CDE0-43F3-9E20-3E5B438EC441}" presName="centerShape" presStyleLbl="node0" presStyleIdx="0" presStyleCnt="1"/>
      <dgm:spPr/>
      <dgm:t>
        <a:bodyPr/>
        <a:lstStyle/>
        <a:p>
          <a:endParaRPr lang="en-US"/>
        </a:p>
      </dgm:t>
    </dgm:pt>
    <dgm:pt modelId="{B347F322-D876-45A7-8908-47B01DF69400}" type="pres">
      <dgm:prSet presAssocID="{9BA620DE-F9CC-4FC8-A487-0D9F3B1A3BE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80B47-DE2D-4D1F-84F2-95A9D3CB1C57}" type="pres">
      <dgm:prSet presAssocID="{9BA620DE-F9CC-4FC8-A487-0D9F3B1A3BEC}" presName="dummy" presStyleCnt="0"/>
      <dgm:spPr/>
    </dgm:pt>
    <dgm:pt modelId="{14F9CFFF-11C3-4B52-8F25-5CAD8967A86B}" type="pres">
      <dgm:prSet presAssocID="{524F29B1-08CC-4C00-99AC-19DECBE1E84D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5C3D457-D070-4CF7-B3A2-03E467684D49}" type="pres">
      <dgm:prSet presAssocID="{CB6FD3DB-920D-4E04-893F-A2E9F5D9A15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66CD8-D7F7-4869-95DC-B0297B2332F7}" type="pres">
      <dgm:prSet presAssocID="{CB6FD3DB-920D-4E04-893F-A2E9F5D9A159}" presName="dummy" presStyleCnt="0"/>
      <dgm:spPr/>
    </dgm:pt>
    <dgm:pt modelId="{63D5CA2D-F3D4-43AA-9E44-5E540E9120F7}" type="pres">
      <dgm:prSet presAssocID="{E5EE6A88-882F-4AD5-9581-6AC7DD47882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9EA3AA11-1FB0-41B9-9A48-FF4C0B2E2F38}" type="pres">
      <dgm:prSet presAssocID="{AEB55D01-BC44-4B29-A828-B4C89420A03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020EA-B9C9-4D70-BC3C-ED1B8A65DF90}" type="pres">
      <dgm:prSet presAssocID="{AEB55D01-BC44-4B29-A828-B4C89420A033}" presName="dummy" presStyleCnt="0"/>
      <dgm:spPr/>
    </dgm:pt>
    <dgm:pt modelId="{D92590E5-5AF1-4C3D-B564-59E1146089D4}" type="pres">
      <dgm:prSet presAssocID="{D3CF443B-180F-445C-A2BA-561B6238E53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831A9AAF-870E-4948-90D5-89B1D11E4F1E}" type="pres">
      <dgm:prSet presAssocID="{C3253286-E602-4381-B53C-86D6919983E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BDF43-560D-43F7-ABA5-ECCBDFA21D6D}" type="pres">
      <dgm:prSet presAssocID="{C3253286-E602-4381-B53C-86D6919983E3}" presName="dummy" presStyleCnt="0"/>
      <dgm:spPr/>
    </dgm:pt>
    <dgm:pt modelId="{709618BB-0409-4033-A9CA-49F09B5777D0}" type="pres">
      <dgm:prSet presAssocID="{966BE3D4-0563-411E-BF13-14998D6C14E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7E3CAC4-15CF-4096-95EF-6B3CE6B87767}" type="pres">
      <dgm:prSet presAssocID="{2B2D1E0F-3D50-4E00-B6B1-997B6023AEF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75D10E-36F7-4FD3-B247-B9FCCB8F41A3}" type="pres">
      <dgm:prSet presAssocID="{2B2D1E0F-3D50-4E00-B6B1-997B6023AEF7}" presName="dummy" presStyleCnt="0"/>
      <dgm:spPr/>
    </dgm:pt>
    <dgm:pt modelId="{8D4A5DDC-6E68-49E6-A546-B06977D38299}" type="pres">
      <dgm:prSet presAssocID="{37DEC448-B153-425B-AC42-B07A02BF4CE5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A9F58E36-C849-4092-918E-DBB92A5275CE}" type="presOf" srcId="{C3253286-E602-4381-B53C-86D6919983E3}" destId="{831A9AAF-870E-4948-90D5-89B1D11E4F1E}" srcOrd="0" destOrd="0" presId="urn:microsoft.com/office/officeart/2005/8/layout/radial6"/>
    <dgm:cxn modelId="{5329E96C-B353-4654-8718-38AE7EFF8B45}" type="presOf" srcId="{966BE3D4-0563-411E-BF13-14998D6C14EA}" destId="{709618BB-0409-4033-A9CA-49F09B5777D0}" srcOrd="0" destOrd="0" presId="urn:microsoft.com/office/officeart/2005/8/layout/radial6"/>
    <dgm:cxn modelId="{A699EEA6-5324-43E2-8B3E-36F00D9FDAFE}" type="presOf" srcId="{9BA620DE-F9CC-4FC8-A487-0D9F3B1A3BEC}" destId="{B347F322-D876-45A7-8908-47B01DF69400}" srcOrd="0" destOrd="0" presId="urn:microsoft.com/office/officeart/2005/8/layout/radial6"/>
    <dgm:cxn modelId="{47221E9A-7259-47A8-B7B9-D032374D5DC5}" type="presOf" srcId="{AEB55D01-BC44-4B29-A828-B4C89420A033}" destId="{9EA3AA11-1FB0-41B9-9A48-FF4C0B2E2F38}" srcOrd="0" destOrd="0" presId="urn:microsoft.com/office/officeart/2005/8/layout/radial6"/>
    <dgm:cxn modelId="{9FF123AF-8216-47D1-8001-4DA236A0BD7C}" type="presOf" srcId="{E5EE6A88-882F-4AD5-9581-6AC7DD478827}" destId="{63D5CA2D-F3D4-43AA-9E44-5E540E9120F7}" srcOrd="0" destOrd="0" presId="urn:microsoft.com/office/officeart/2005/8/layout/radial6"/>
    <dgm:cxn modelId="{91EBF92C-4F82-434E-B03F-A85BE49B88F7}" srcId="{B8061754-CDE0-43F3-9E20-3E5B438EC441}" destId="{2B2D1E0F-3D50-4E00-B6B1-997B6023AEF7}" srcOrd="4" destOrd="0" parTransId="{3E860702-C214-4E6B-B35C-2D13AE1B5FAF}" sibTransId="{37DEC448-B153-425B-AC42-B07A02BF4CE5}"/>
    <dgm:cxn modelId="{BE5B4C4D-DCC3-4FFC-BDA9-60C9BEB6A9B4}" type="presOf" srcId="{B8061754-CDE0-43F3-9E20-3E5B438EC441}" destId="{BB9AF7A1-EC65-4235-9210-7687A1880428}" srcOrd="0" destOrd="0" presId="urn:microsoft.com/office/officeart/2005/8/layout/radial6"/>
    <dgm:cxn modelId="{67205037-AF3C-4D57-97B3-D97041305039}" srcId="{B8061754-CDE0-43F3-9E20-3E5B438EC441}" destId="{AEB55D01-BC44-4B29-A828-B4C89420A033}" srcOrd="2" destOrd="0" parTransId="{1640E09F-96F9-474E-8421-536D7D4D02EA}" sibTransId="{D3CF443B-180F-445C-A2BA-561B6238E532}"/>
    <dgm:cxn modelId="{6E23A002-0C95-448B-B5C3-75C054E88BF6}" type="presOf" srcId="{CB6FD3DB-920D-4E04-893F-A2E9F5D9A159}" destId="{75C3D457-D070-4CF7-B3A2-03E467684D49}" srcOrd="0" destOrd="0" presId="urn:microsoft.com/office/officeart/2005/8/layout/radial6"/>
    <dgm:cxn modelId="{A9888E25-B929-4DB2-A487-D3C3E4A844D6}" srcId="{C28CF5F7-88B8-427F-B925-DE955419302E}" destId="{B8061754-CDE0-43F3-9E20-3E5B438EC441}" srcOrd="0" destOrd="0" parTransId="{661DCD1F-CAE7-4754-846C-3A5C0FB65B81}" sibTransId="{5062C82C-8597-4EA0-BDF3-AB385AC98E63}"/>
    <dgm:cxn modelId="{12B05412-8E57-4E3C-B602-C8A26EFFF373}" type="presOf" srcId="{37DEC448-B153-425B-AC42-B07A02BF4CE5}" destId="{8D4A5DDC-6E68-49E6-A546-B06977D38299}" srcOrd="0" destOrd="0" presId="urn:microsoft.com/office/officeart/2005/8/layout/radial6"/>
    <dgm:cxn modelId="{06038D7E-CDF6-4E64-B79A-904DE3A8A59D}" type="presOf" srcId="{2B2D1E0F-3D50-4E00-B6B1-997B6023AEF7}" destId="{97E3CAC4-15CF-4096-95EF-6B3CE6B87767}" srcOrd="0" destOrd="0" presId="urn:microsoft.com/office/officeart/2005/8/layout/radial6"/>
    <dgm:cxn modelId="{2DE3E847-F5DA-4943-B6A3-BA3BD43F63BD}" srcId="{B8061754-CDE0-43F3-9E20-3E5B438EC441}" destId="{C3253286-E602-4381-B53C-86D6919983E3}" srcOrd="3" destOrd="0" parTransId="{034904FB-E338-43A4-A2A8-2F8237C2E676}" sibTransId="{966BE3D4-0563-411E-BF13-14998D6C14EA}"/>
    <dgm:cxn modelId="{2B72CA99-C0E3-42E8-AFE5-ED9A6C090221}" type="presOf" srcId="{524F29B1-08CC-4C00-99AC-19DECBE1E84D}" destId="{14F9CFFF-11C3-4B52-8F25-5CAD8967A86B}" srcOrd="0" destOrd="0" presId="urn:microsoft.com/office/officeart/2005/8/layout/radial6"/>
    <dgm:cxn modelId="{1CA0E349-82B7-4A53-989D-72CB9EB539F6}" srcId="{B8061754-CDE0-43F3-9E20-3E5B438EC441}" destId="{9BA620DE-F9CC-4FC8-A487-0D9F3B1A3BEC}" srcOrd="0" destOrd="0" parTransId="{1437249E-8E7C-403E-9A98-1F4C7A8EF5EC}" sibTransId="{524F29B1-08CC-4C00-99AC-19DECBE1E84D}"/>
    <dgm:cxn modelId="{E764A5B4-D6B7-4F5A-AAD5-8114993FA4D0}" srcId="{B8061754-CDE0-43F3-9E20-3E5B438EC441}" destId="{CB6FD3DB-920D-4E04-893F-A2E9F5D9A159}" srcOrd="1" destOrd="0" parTransId="{A7F8EAD3-1067-4163-B6D7-0AC9DA6E592F}" sibTransId="{E5EE6A88-882F-4AD5-9581-6AC7DD478827}"/>
    <dgm:cxn modelId="{7FC6EC83-6B77-4005-9527-80FD5211D8C0}" type="presOf" srcId="{C28CF5F7-88B8-427F-B925-DE955419302E}" destId="{A720A349-7FC3-4A14-ACC2-F8E1A9B0DEC8}" srcOrd="0" destOrd="0" presId="urn:microsoft.com/office/officeart/2005/8/layout/radial6"/>
    <dgm:cxn modelId="{0ADBE0F8-515F-45C3-9F90-83D36DB863DA}" type="presOf" srcId="{D3CF443B-180F-445C-A2BA-561B6238E532}" destId="{D92590E5-5AF1-4C3D-B564-59E1146089D4}" srcOrd="0" destOrd="0" presId="urn:microsoft.com/office/officeart/2005/8/layout/radial6"/>
    <dgm:cxn modelId="{170BE814-9D43-4A79-8E9F-D1DBB9685F79}" type="presParOf" srcId="{A720A349-7FC3-4A14-ACC2-F8E1A9B0DEC8}" destId="{BB9AF7A1-EC65-4235-9210-7687A1880428}" srcOrd="0" destOrd="0" presId="urn:microsoft.com/office/officeart/2005/8/layout/radial6"/>
    <dgm:cxn modelId="{E74FF09D-A138-4BBF-AD54-B1021D6B933C}" type="presParOf" srcId="{A720A349-7FC3-4A14-ACC2-F8E1A9B0DEC8}" destId="{B347F322-D876-45A7-8908-47B01DF69400}" srcOrd="1" destOrd="0" presId="urn:microsoft.com/office/officeart/2005/8/layout/radial6"/>
    <dgm:cxn modelId="{078DBBF1-8A73-4CEB-91AE-A965A459D5E8}" type="presParOf" srcId="{A720A349-7FC3-4A14-ACC2-F8E1A9B0DEC8}" destId="{B7380B47-DE2D-4D1F-84F2-95A9D3CB1C57}" srcOrd="2" destOrd="0" presId="urn:microsoft.com/office/officeart/2005/8/layout/radial6"/>
    <dgm:cxn modelId="{27D83B9C-32B8-495F-B869-73FB326C6597}" type="presParOf" srcId="{A720A349-7FC3-4A14-ACC2-F8E1A9B0DEC8}" destId="{14F9CFFF-11C3-4B52-8F25-5CAD8967A86B}" srcOrd="3" destOrd="0" presId="urn:microsoft.com/office/officeart/2005/8/layout/radial6"/>
    <dgm:cxn modelId="{982BF843-DF5C-448A-9E8D-C0E840352EB8}" type="presParOf" srcId="{A720A349-7FC3-4A14-ACC2-F8E1A9B0DEC8}" destId="{75C3D457-D070-4CF7-B3A2-03E467684D49}" srcOrd="4" destOrd="0" presId="urn:microsoft.com/office/officeart/2005/8/layout/radial6"/>
    <dgm:cxn modelId="{2CAE09D0-7A56-4AE4-A87B-68F77B3D2C92}" type="presParOf" srcId="{A720A349-7FC3-4A14-ACC2-F8E1A9B0DEC8}" destId="{A3266CD8-D7F7-4869-95DC-B0297B2332F7}" srcOrd="5" destOrd="0" presId="urn:microsoft.com/office/officeart/2005/8/layout/radial6"/>
    <dgm:cxn modelId="{0476C0CD-C5F2-4E84-8B1B-04D520C027A8}" type="presParOf" srcId="{A720A349-7FC3-4A14-ACC2-F8E1A9B0DEC8}" destId="{63D5CA2D-F3D4-43AA-9E44-5E540E9120F7}" srcOrd="6" destOrd="0" presId="urn:microsoft.com/office/officeart/2005/8/layout/radial6"/>
    <dgm:cxn modelId="{BB16913F-33D8-4E34-A29D-E278635196D2}" type="presParOf" srcId="{A720A349-7FC3-4A14-ACC2-F8E1A9B0DEC8}" destId="{9EA3AA11-1FB0-41B9-9A48-FF4C0B2E2F38}" srcOrd="7" destOrd="0" presId="urn:microsoft.com/office/officeart/2005/8/layout/radial6"/>
    <dgm:cxn modelId="{E9F423ED-B11A-44E9-AE83-47E12F4E9F15}" type="presParOf" srcId="{A720A349-7FC3-4A14-ACC2-F8E1A9B0DEC8}" destId="{584020EA-B9C9-4D70-BC3C-ED1B8A65DF90}" srcOrd="8" destOrd="0" presId="urn:microsoft.com/office/officeart/2005/8/layout/radial6"/>
    <dgm:cxn modelId="{C5BAA161-6642-450A-A523-403D6B18DDD9}" type="presParOf" srcId="{A720A349-7FC3-4A14-ACC2-F8E1A9B0DEC8}" destId="{D92590E5-5AF1-4C3D-B564-59E1146089D4}" srcOrd="9" destOrd="0" presId="urn:microsoft.com/office/officeart/2005/8/layout/radial6"/>
    <dgm:cxn modelId="{8CE1458A-9FCA-42F6-858C-2D99B670E55E}" type="presParOf" srcId="{A720A349-7FC3-4A14-ACC2-F8E1A9B0DEC8}" destId="{831A9AAF-870E-4948-90D5-89B1D11E4F1E}" srcOrd="10" destOrd="0" presId="urn:microsoft.com/office/officeart/2005/8/layout/radial6"/>
    <dgm:cxn modelId="{A3C207F6-335F-4B17-A8C3-7BD8BA751194}" type="presParOf" srcId="{A720A349-7FC3-4A14-ACC2-F8E1A9B0DEC8}" destId="{C22BDF43-560D-43F7-ABA5-ECCBDFA21D6D}" srcOrd="11" destOrd="0" presId="urn:microsoft.com/office/officeart/2005/8/layout/radial6"/>
    <dgm:cxn modelId="{7BC26205-B6EC-48DF-BD00-E70BCE79302D}" type="presParOf" srcId="{A720A349-7FC3-4A14-ACC2-F8E1A9B0DEC8}" destId="{709618BB-0409-4033-A9CA-49F09B5777D0}" srcOrd="12" destOrd="0" presId="urn:microsoft.com/office/officeart/2005/8/layout/radial6"/>
    <dgm:cxn modelId="{589225BC-CF3A-41AE-8ABC-4D80F49DA2B6}" type="presParOf" srcId="{A720A349-7FC3-4A14-ACC2-F8E1A9B0DEC8}" destId="{97E3CAC4-15CF-4096-95EF-6B3CE6B87767}" srcOrd="13" destOrd="0" presId="urn:microsoft.com/office/officeart/2005/8/layout/radial6"/>
    <dgm:cxn modelId="{05E9DE8E-E8FC-439B-B7D3-84480A3F74BE}" type="presParOf" srcId="{A720A349-7FC3-4A14-ACC2-F8E1A9B0DEC8}" destId="{9575D10E-36F7-4FD3-B247-B9FCCB8F41A3}" srcOrd="14" destOrd="0" presId="urn:microsoft.com/office/officeart/2005/8/layout/radial6"/>
    <dgm:cxn modelId="{6419C633-2317-4257-A3E6-6B61C4224364}" type="presParOf" srcId="{A720A349-7FC3-4A14-ACC2-F8E1A9B0DEC8}" destId="{8D4A5DDC-6E68-49E6-A546-B06977D38299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72F7AF-E2C7-4221-AC72-E62FBA681FCD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FB8D18-EA12-46D1-BA40-C8281CED6B9F}">
      <dgm:prSet phldrT="[Text]"/>
      <dgm:spPr/>
      <dgm:t>
        <a:bodyPr/>
        <a:lstStyle/>
        <a:p>
          <a:r>
            <a:rPr lang="en-US" dirty="0" smtClean="0"/>
            <a:t>Define</a:t>
          </a:r>
          <a:endParaRPr lang="en-US" dirty="0"/>
        </a:p>
      </dgm:t>
    </dgm:pt>
    <dgm:pt modelId="{F878C173-2689-44C8-BFAB-C0970E342D09}" type="parTrans" cxnId="{11074B41-B79B-4D15-96F9-F14E33281BCC}">
      <dgm:prSet/>
      <dgm:spPr/>
      <dgm:t>
        <a:bodyPr/>
        <a:lstStyle/>
        <a:p>
          <a:endParaRPr lang="en-US"/>
        </a:p>
      </dgm:t>
    </dgm:pt>
    <dgm:pt modelId="{E63070D8-3FF3-4B14-8C88-6452B03B0F6D}" type="sibTrans" cxnId="{11074B41-B79B-4D15-96F9-F14E33281BCC}">
      <dgm:prSet/>
      <dgm:spPr/>
      <dgm:t>
        <a:bodyPr/>
        <a:lstStyle/>
        <a:p>
          <a:endParaRPr lang="en-US"/>
        </a:p>
      </dgm:t>
    </dgm:pt>
    <dgm:pt modelId="{79DE8546-ABB7-4DE0-A5D1-F4BD1A38BB7D}">
      <dgm:prSet phldrT="[Text]"/>
      <dgm:spPr/>
      <dgm:t>
        <a:bodyPr/>
        <a:lstStyle/>
        <a:p>
          <a:r>
            <a:rPr lang="en-US" dirty="0" smtClean="0"/>
            <a:t>One who is </a:t>
          </a:r>
          <a:r>
            <a:rPr lang="en-US" dirty="0" smtClean="0"/>
            <a:t>sent &amp; establish</a:t>
          </a:r>
          <a:endParaRPr lang="en-US" dirty="0"/>
        </a:p>
      </dgm:t>
    </dgm:pt>
    <dgm:pt modelId="{B87B4EDB-B4D8-4BD9-AD36-FD25B0A2D746}" type="parTrans" cxnId="{B57D22C7-2647-465A-B827-58BE16A77197}">
      <dgm:prSet/>
      <dgm:spPr/>
      <dgm:t>
        <a:bodyPr/>
        <a:lstStyle/>
        <a:p>
          <a:endParaRPr lang="en-US"/>
        </a:p>
      </dgm:t>
    </dgm:pt>
    <dgm:pt modelId="{BD086088-7EF7-4DED-BA8F-7A991DDE4C71}" type="sibTrans" cxnId="{B57D22C7-2647-465A-B827-58BE16A77197}">
      <dgm:prSet/>
      <dgm:spPr/>
      <dgm:t>
        <a:bodyPr/>
        <a:lstStyle/>
        <a:p>
          <a:endParaRPr lang="en-US"/>
        </a:p>
      </dgm:t>
    </dgm:pt>
    <dgm:pt modelId="{439D939B-6786-4848-901F-DA3B68444BE8}">
      <dgm:prSet phldrT="[Text]"/>
      <dgm:spPr/>
      <dgm:t>
        <a:bodyPr/>
        <a:lstStyle/>
        <a:p>
          <a:r>
            <a:rPr lang="en-US" dirty="0" smtClean="0"/>
            <a:t>Focus</a:t>
          </a:r>
          <a:endParaRPr lang="en-US" dirty="0"/>
        </a:p>
      </dgm:t>
    </dgm:pt>
    <dgm:pt modelId="{E88A6619-52A4-4672-867F-C4E1E5E2A410}" type="parTrans" cxnId="{BD0EE0C9-E890-470D-A0F5-12204D62F8C4}">
      <dgm:prSet/>
      <dgm:spPr/>
      <dgm:t>
        <a:bodyPr/>
        <a:lstStyle/>
        <a:p>
          <a:endParaRPr lang="en-US"/>
        </a:p>
      </dgm:t>
    </dgm:pt>
    <dgm:pt modelId="{28B600BB-A96B-4FD8-868E-A1383032204B}" type="sibTrans" cxnId="{BD0EE0C9-E890-470D-A0F5-12204D62F8C4}">
      <dgm:prSet/>
      <dgm:spPr/>
      <dgm:t>
        <a:bodyPr/>
        <a:lstStyle/>
        <a:p>
          <a:endParaRPr lang="en-US"/>
        </a:p>
      </dgm:t>
    </dgm:pt>
    <dgm:pt modelId="{3C011931-F616-4EF3-A3A7-7A607B31521F}">
      <dgm:prSet phldrT="[Text]"/>
      <dgm:spPr/>
      <dgm:t>
        <a:bodyPr/>
        <a:lstStyle/>
        <a:p>
          <a:r>
            <a:rPr lang="en-US" dirty="0" smtClean="0"/>
            <a:t>Urgency of tomorrow</a:t>
          </a:r>
          <a:endParaRPr lang="en-US" dirty="0"/>
        </a:p>
      </dgm:t>
    </dgm:pt>
    <dgm:pt modelId="{2E414629-E04C-46E8-819B-7826A2224BC6}" type="parTrans" cxnId="{B821E72D-93EA-4AAD-8167-22938DBA8BF4}">
      <dgm:prSet/>
      <dgm:spPr/>
      <dgm:t>
        <a:bodyPr/>
        <a:lstStyle/>
        <a:p>
          <a:endParaRPr lang="en-US"/>
        </a:p>
      </dgm:t>
    </dgm:pt>
    <dgm:pt modelId="{6A7A3710-0E90-4346-9987-71DC487883A9}" type="sibTrans" cxnId="{B821E72D-93EA-4AAD-8167-22938DBA8BF4}">
      <dgm:prSet/>
      <dgm:spPr/>
      <dgm:t>
        <a:bodyPr/>
        <a:lstStyle/>
        <a:p>
          <a:endParaRPr lang="en-US"/>
        </a:p>
      </dgm:t>
    </dgm:pt>
    <dgm:pt modelId="{7E3CA1AE-5038-48D3-8881-5CB939330770}">
      <dgm:prSet phldrT="[Text]"/>
      <dgm:spPr/>
      <dgm:t>
        <a:bodyPr/>
        <a:lstStyle/>
        <a:p>
          <a:r>
            <a:rPr lang="en-US" dirty="0" smtClean="0"/>
            <a:t>Myopia</a:t>
          </a:r>
          <a:endParaRPr lang="en-US" dirty="0"/>
        </a:p>
      </dgm:t>
    </dgm:pt>
    <dgm:pt modelId="{9013B6FE-98E5-4CA3-91DD-CDD333C54A8F}" type="parTrans" cxnId="{B9766923-1341-455D-8997-D6C370A85576}">
      <dgm:prSet/>
      <dgm:spPr/>
      <dgm:t>
        <a:bodyPr/>
        <a:lstStyle/>
        <a:p>
          <a:endParaRPr lang="en-US"/>
        </a:p>
      </dgm:t>
    </dgm:pt>
    <dgm:pt modelId="{3255D0AB-33EA-4C87-9BC1-A32F7B49054B}" type="sibTrans" cxnId="{B9766923-1341-455D-8997-D6C370A85576}">
      <dgm:prSet/>
      <dgm:spPr/>
      <dgm:t>
        <a:bodyPr/>
        <a:lstStyle/>
        <a:p>
          <a:endParaRPr lang="en-US"/>
        </a:p>
      </dgm:t>
    </dgm:pt>
    <dgm:pt modelId="{45360826-5F79-4599-8245-B7A0DDDA6854}">
      <dgm:prSet phldrT="[Text]"/>
      <dgm:spPr/>
      <dgm:t>
        <a:bodyPr/>
        <a:lstStyle/>
        <a:p>
          <a:r>
            <a:rPr lang="en-US" dirty="0" smtClean="0"/>
            <a:t>Demands of today</a:t>
          </a:r>
          <a:endParaRPr lang="en-US" dirty="0"/>
        </a:p>
      </dgm:t>
    </dgm:pt>
    <dgm:pt modelId="{CCD95A5B-D56B-447F-BD45-1850E1DB8B75}" type="parTrans" cxnId="{842EFAA4-564D-4CF3-A4FF-745B97B0F3CD}">
      <dgm:prSet/>
      <dgm:spPr/>
      <dgm:t>
        <a:bodyPr/>
        <a:lstStyle/>
        <a:p>
          <a:endParaRPr lang="en-US"/>
        </a:p>
      </dgm:t>
    </dgm:pt>
    <dgm:pt modelId="{B133EEBF-2277-4A6B-9938-C2261015B612}" type="sibTrans" cxnId="{842EFAA4-564D-4CF3-A4FF-745B97B0F3CD}">
      <dgm:prSet/>
      <dgm:spPr/>
      <dgm:t>
        <a:bodyPr/>
        <a:lstStyle/>
        <a:p>
          <a:endParaRPr lang="en-US"/>
        </a:p>
      </dgm:t>
    </dgm:pt>
    <dgm:pt modelId="{016C6699-6C9E-4C0F-98A7-9D3154FF8FC9}">
      <dgm:prSet phldrT="[Text]"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BE5E77A8-B949-4CD8-A3B5-12D0357A45CE}" type="parTrans" cxnId="{5C0AB588-5821-4346-8C18-A7BD483D6E99}">
      <dgm:prSet/>
      <dgm:spPr/>
      <dgm:t>
        <a:bodyPr/>
        <a:lstStyle/>
        <a:p>
          <a:endParaRPr lang="en-US"/>
        </a:p>
      </dgm:t>
    </dgm:pt>
    <dgm:pt modelId="{7C151D99-606A-42BC-9933-2BC1DE0AB9A6}" type="sibTrans" cxnId="{5C0AB588-5821-4346-8C18-A7BD483D6E99}">
      <dgm:prSet/>
      <dgm:spPr/>
      <dgm:t>
        <a:bodyPr/>
        <a:lstStyle/>
        <a:p>
          <a:endParaRPr lang="en-US"/>
        </a:p>
      </dgm:t>
    </dgm:pt>
    <dgm:pt modelId="{C36FCB96-70B5-41CC-8CEF-D9DE9B242325}">
      <dgm:prSet phldrT="[Text]"/>
      <dgm:spPr/>
      <dgm:t>
        <a:bodyPr/>
        <a:lstStyle/>
        <a:p>
          <a:r>
            <a:rPr lang="en-US" dirty="0" smtClean="0"/>
            <a:t>EXTENSION</a:t>
          </a:r>
          <a:endParaRPr lang="en-US" dirty="0"/>
        </a:p>
      </dgm:t>
    </dgm:pt>
    <dgm:pt modelId="{AB773896-F8C9-46A3-8401-4AF5E74F5B2A}" type="parTrans" cxnId="{AA8B9ADA-38D0-4985-B72C-83F214E812B2}">
      <dgm:prSet/>
      <dgm:spPr/>
      <dgm:t>
        <a:bodyPr/>
        <a:lstStyle/>
        <a:p>
          <a:endParaRPr lang="en-US"/>
        </a:p>
      </dgm:t>
    </dgm:pt>
    <dgm:pt modelId="{033F26A7-B186-4B91-9C3B-DB9E17519712}" type="sibTrans" cxnId="{AA8B9ADA-38D0-4985-B72C-83F214E812B2}">
      <dgm:prSet/>
      <dgm:spPr/>
      <dgm:t>
        <a:bodyPr/>
        <a:lstStyle/>
        <a:p>
          <a:endParaRPr lang="en-US"/>
        </a:p>
      </dgm:t>
    </dgm:pt>
    <dgm:pt modelId="{7EFEEEB7-09FE-4E7D-949C-6F2EC0DB6251}">
      <dgm:prSet phldrT="[Text]"/>
      <dgm:spPr/>
      <dgm:t>
        <a:bodyPr/>
        <a:lstStyle/>
        <a:p>
          <a:endParaRPr lang="en-US" dirty="0"/>
        </a:p>
      </dgm:t>
    </dgm:pt>
    <dgm:pt modelId="{34227093-9876-46F1-A297-CAEA6BD5260C}" type="parTrans" cxnId="{BD1FAF81-A76A-4271-88F5-C7D6C88DBDDF}">
      <dgm:prSet/>
      <dgm:spPr/>
      <dgm:t>
        <a:bodyPr/>
        <a:lstStyle/>
        <a:p>
          <a:endParaRPr lang="en-US"/>
        </a:p>
      </dgm:t>
    </dgm:pt>
    <dgm:pt modelId="{CDCC14B2-C335-49FC-AEC0-D1B451DBCA67}" type="sibTrans" cxnId="{BD1FAF81-A76A-4271-88F5-C7D6C88DBDDF}">
      <dgm:prSet/>
      <dgm:spPr/>
      <dgm:t>
        <a:bodyPr/>
        <a:lstStyle/>
        <a:p>
          <a:endParaRPr lang="en-US"/>
        </a:p>
      </dgm:t>
    </dgm:pt>
    <dgm:pt modelId="{89756560-2F83-44FE-B168-F3CE7A70F0DF}">
      <dgm:prSet phldrT="[Text]"/>
      <dgm:spPr/>
      <dgm:t>
        <a:bodyPr/>
        <a:lstStyle/>
        <a:p>
          <a:endParaRPr lang="en-US" dirty="0"/>
        </a:p>
      </dgm:t>
    </dgm:pt>
    <dgm:pt modelId="{C9374950-6898-4377-8770-66DB75279C34}" type="parTrans" cxnId="{59C75440-BD21-4B75-A8C0-FC6F52ED9761}">
      <dgm:prSet/>
      <dgm:spPr/>
      <dgm:t>
        <a:bodyPr/>
        <a:lstStyle/>
        <a:p>
          <a:endParaRPr lang="en-US"/>
        </a:p>
      </dgm:t>
    </dgm:pt>
    <dgm:pt modelId="{1AB9903F-3724-4B58-A99A-788408A5AD26}" type="sibTrans" cxnId="{59C75440-BD21-4B75-A8C0-FC6F52ED9761}">
      <dgm:prSet/>
      <dgm:spPr/>
      <dgm:t>
        <a:bodyPr/>
        <a:lstStyle/>
        <a:p>
          <a:endParaRPr lang="en-US"/>
        </a:p>
      </dgm:t>
    </dgm:pt>
    <dgm:pt modelId="{C4E313E6-320C-432E-A6C3-D75B44362128}" type="pres">
      <dgm:prSet presAssocID="{8672F7AF-E2C7-4221-AC72-E62FBA681FC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2A7F0D-EC9A-40A4-8915-951F5AB962D0}" type="pres">
      <dgm:prSet presAssocID="{8672F7AF-E2C7-4221-AC72-E62FBA681FCD}" presName="children" presStyleCnt="0"/>
      <dgm:spPr/>
    </dgm:pt>
    <dgm:pt modelId="{BA01FB62-B951-49CA-9EEC-1151495A8507}" type="pres">
      <dgm:prSet presAssocID="{8672F7AF-E2C7-4221-AC72-E62FBA681FCD}" presName="child1group" presStyleCnt="0"/>
      <dgm:spPr/>
    </dgm:pt>
    <dgm:pt modelId="{5C73DC2F-A798-4AD8-A9A5-21C77F9E0737}" type="pres">
      <dgm:prSet presAssocID="{8672F7AF-E2C7-4221-AC72-E62FBA681FCD}" presName="child1" presStyleLbl="bgAcc1" presStyleIdx="0" presStyleCnt="4"/>
      <dgm:spPr/>
      <dgm:t>
        <a:bodyPr/>
        <a:lstStyle/>
        <a:p>
          <a:endParaRPr lang="en-US"/>
        </a:p>
      </dgm:t>
    </dgm:pt>
    <dgm:pt modelId="{87E947D9-143E-474A-8F38-853C0CF6755F}" type="pres">
      <dgm:prSet presAssocID="{8672F7AF-E2C7-4221-AC72-E62FBA681FCD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FAC782-89E3-4EE0-BF37-FFEE4E35CEBB}" type="pres">
      <dgm:prSet presAssocID="{8672F7AF-E2C7-4221-AC72-E62FBA681FCD}" presName="child2group" presStyleCnt="0"/>
      <dgm:spPr/>
    </dgm:pt>
    <dgm:pt modelId="{5ED81F27-1943-46FA-B0B7-5D0BE5C8F253}" type="pres">
      <dgm:prSet presAssocID="{8672F7AF-E2C7-4221-AC72-E62FBA681FCD}" presName="child2" presStyleLbl="bgAcc1" presStyleIdx="1" presStyleCnt="4"/>
      <dgm:spPr/>
      <dgm:t>
        <a:bodyPr/>
        <a:lstStyle/>
        <a:p>
          <a:endParaRPr lang="en-US"/>
        </a:p>
      </dgm:t>
    </dgm:pt>
    <dgm:pt modelId="{528C0D1D-6CBE-428E-9296-44314C4369DE}" type="pres">
      <dgm:prSet presAssocID="{8672F7AF-E2C7-4221-AC72-E62FBA681FCD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F7289B-4723-4249-A1DF-137CCA53C5CF}" type="pres">
      <dgm:prSet presAssocID="{8672F7AF-E2C7-4221-AC72-E62FBA681FCD}" presName="child3group" presStyleCnt="0"/>
      <dgm:spPr/>
    </dgm:pt>
    <dgm:pt modelId="{14766D99-DD1C-4078-8B3D-A318A1CA3186}" type="pres">
      <dgm:prSet presAssocID="{8672F7AF-E2C7-4221-AC72-E62FBA681FCD}" presName="child3" presStyleLbl="bgAcc1" presStyleIdx="2" presStyleCnt="4"/>
      <dgm:spPr/>
      <dgm:t>
        <a:bodyPr/>
        <a:lstStyle/>
        <a:p>
          <a:endParaRPr lang="en-US"/>
        </a:p>
      </dgm:t>
    </dgm:pt>
    <dgm:pt modelId="{2C75D680-6225-47C6-8E13-FFDEF482D48A}" type="pres">
      <dgm:prSet presAssocID="{8672F7AF-E2C7-4221-AC72-E62FBA681FCD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F8ED00-42EF-46BA-B631-1AEC06CAA28F}" type="pres">
      <dgm:prSet presAssocID="{8672F7AF-E2C7-4221-AC72-E62FBA681FCD}" presName="child4group" presStyleCnt="0"/>
      <dgm:spPr/>
    </dgm:pt>
    <dgm:pt modelId="{06CA1F51-B295-491A-AB64-2C597F541382}" type="pres">
      <dgm:prSet presAssocID="{8672F7AF-E2C7-4221-AC72-E62FBA681FCD}" presName="child4" presStyleLbl="bgAcc1" presStyleIdx="3" presStyleCnt="4"/>
      <dgm:spPr/>
      <dgm:t>
        <a:bodyPr/>
        <a:lstStyle/>
        <a:p>
          <a:endParaRPr lang="en-US"/>
        </a:p>
      </dgm:t>
    </dgm:pt>
    <dgm:pt modelId="{39A01F1E-A496-4D50-BE8B-18009C6447BB}" type="pres">
      <dgm:prSet presAssocID="{8672F7AF-E2C7-4221-AC72-E62FBA681FCD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A8B56-9C8A-41C4-860F-F4B9001F39F1}" type="pres">
      <dgm:prSet presAssocID="{8672F7AF-E2C7-4221-AC72-E62FBA681FCD}" presName="childPlaceholder" presStyleCnt="0"/>
      <dgm:spPr/>
    </dgm:pt>
    <dgm:pt modelId="{76A75768-36BB-40DF-8A70-8F0D1CD1978C}" type="pres">
      <dgm:prSet presAssocID="{8672F7AF-E2C7-4221-AC72-E62FBA681FCD}" presName="circle" presStyleCnt="0"/>
      <dgm:spPr/>
    </dgm:pt>
    <dgm:pt modelId="{FCFB372D-2EF8-4D6E-B756-69829E0C9F8B}" type="pres">
      <dgm:prSet presAssocID="{8672F7AF-E2C7-4221-AC72-E62FBA681FC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183AD-49E1-4A77-8BA7-6E3BA6C7EB57}" type="pres">
      <dgm:prSet presAssocID="{8672F7AF-E2C7-4221-AC72-E62FBA681FC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78A51-A6E7-49BF-9AB1-B5A2D7815FB4}" type="pres">
      <dgm:prSet presAssocID="{8672F7AF-E2C7-4221-AC72-E62FBA681FC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82483-B1C9-401A-AB5B-24FC08516489}" type="pres">
      <dgm:prSet presAssocID="{8672F7AF-E2C7-4221-AC72-E62FBA681FCD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4901E-10CE-41A1-ABFD-2634A46453D4}" type="pres">
      <dgm:prSet presAssocID="{8672F7AF-E2C7-4221-AC72-E62FBA681FCD}" presName="quadrantPlaceholder" presStyleCnt="0"/>
      <dgm:spPr/>
    </dgm:pt>
    <dgm:pt modelId="{3AD42ECA-2B81-498E-8A35-A8C748D08F58}" type="pres">
      <dgm:prSet presAssocID="{8672F7AF-E2C7-4221-AC72-E62FBA681FCD}" presName="center1" presStyleLbl="fgShp" presStyleIdx="0" presStyleCnt="2"/>
      <dgm:spPr/>
    </dgm:pt>
    <dgm:pt modelId="{5528D621-0D64-48CD-8564-A5D47403D3DE}" type="pres">
      <dgm:prSet presAssocID="{8672F7AF-E2C7-4221-AC72-E62FBA681FCD}" presName="center2" presStyleLbl="fgShp" presStyleIdx="1" presStyleCnt="2"/>
      <dgm:spPr/>
    </dgm:pt>
  </dgm:ptLst>
  <dgm:cxnLst>
    <dgm:cxn modelId="{7BDB0FE5-21E3-4A12-B61C-7C7BB31D8426}" type="presOf" srcId="{7E3CA1AE-5038-48D3-8881-5CB939330770}" destId="{14E78A51-A6E7-49BF-9AB1-B5A2D7815FB4}" srcOrd="0" destOrd="0" presId="urn:microsoft.com/office/officeart/2005/8/layout/cycle4#1"/>
    <dgm:cxn modelId="{3296B05C-724B-4686-9846-76B15EBCB742}" type="presOf" srcId="{7EFEEEB7-09FE-4E7D-949C-6F2EC0DB6251}" destId="{06CA1F51-B295-491A-AB64-2C597F541382}" srcOrd="0" destOrd="0" presId="urn:microsoft.com/office/officeart/2005/8/layout/cycle4#1"/>
    <dgm:cxn modelId="{AA8B9ADA-38D0-4985-B72C-83F214E812B2}" srcId="{016C6699-6C9E-4C0F-98A7-9D3154FF8FC9}" destId="{C36FCB96-70B5-41CC-8CEF-D9DE9B242325}" srcOrd="1" destOrd="0" parTransId="{AB773896-F8C9-46A3-8401-4AF5E74F5B2A}" sibTransId="{033F26A7-B186-4B91-9C3B-DB9E17519712}"/>
    <dgm:cxn modelId="{7BB7B177-FABC-4C20-B742-05E943E252D5}" type="presOf" srcId="{439D939B-6786-4848-901F-DA3B68444BE8}" destId="{D75183AD-49E1-4A77-8BA7-6E3BA6C7EB57}" srcOrd="0" destOrd="0" presId="urn:microsoft.com/office/officeart/2005/8/layout/cycle4#1"/>
    <dgm:cxn modelId="{061C1FE7-7C7F-4473-A119-5643CFB0D580}" type="presOf" srcId="{79DE8546-ABB7-4DE0-A5D1-F4BD1A38BB7D}" destId="{87E947D9-143E-474A-8F38-853C0CF6755F}" srcOrd="1" destOrd="0" presId="urn:microsoft.com/office/officeart/2005/8/layout/cycle4#1"/>
    <dgm:cxn modelId="{5C0AB588-5821-4346-8C18-A7BD483D6E99}" srcId="{8672F7AF-E2C7-4221-AC72-E62FBA681FCD}" destId="{016C6699-6C9E-4C0F-98A7-9D3154FF8FC9}" srcOrd="3" destOrd="0" parTransId="{BE5E77A8-B949-4CD8-A3B5-12D0357A45CE}" sibTransId="{7C151D99-606A-42BC-9933-2BC1DE0AB9A6}"/>
    <dgm:cxn modelId="{0FCDFCB8-FE8E-403B-99D7-74C0B74ACCC5}" type="presOf" srcId="{3C011931-F616-4EF3-A3A7-7A607B31521F}" destId="{5ED81F27-1943-46FA-B0B7-5D0BE5C8F253}" srcOrd="0" destOrd="0" presId="urn:microsoft.com/office/officeart/2005/8/layout/cycle4#1"/>
    <dgm:cxn modelId="{1D12007B-9A7E-46CB-9510-ECE1B71485AA}" type="presOf" srcId="{79DE8546-ABB7-4DE0-A5D1-F4BD1A38BB7D}" destId="{5C73DC2F-A798-4AD8-A9A5-21C77F9E0737}" srcOrd="0" destOrd="0" presId="urn:microsoft.com/office/officeart/2005/8/layout/cycle4#1"/>
    <dgm:cxn modelId="{B9766923-1341-455D-8997-D6C370A85576}" srcId="{8672F7AF-E2C7-4221-AC72-E62FBA681FCD}" destId="{7E3CA1AE-5038-48D3-8881-5CB939330770}" srcOrd="2" destOrd="0" parTransId="{9013B6FE-98E5-4CA3-91DD-CDD333C54A8F}" sibTransId="{3255D0AB-33EA-4C87-9BC1-A32F7B49054B}"/>
    <dgm:cxn modelId="{B821E72D-93EA-4AAD-8167-22938DBA8BF4}" srcId="{439D939B-6786-4848-901F-DA3B68444BE8}" destId="{3C011931-F616-4EF3-A3A7-7A607B31521F}" srcOrd="0" destOrd="0" parTransId="{2E414629-E04C-46E8-819B-7826A2224BC6}" sibTransId="{6A7A3710-0E90-4346-9987-71DC487883A9}"/>
    <dgm:cxn modelId="{6FCBC3CF-C364-4B5B-99E7-20CA9EDFE9D0}" type="presOf" srcId="{3C011931-F616-4EF3-A3A7-7A607B31521F}" destId="{528C0D1D-6CBE-428E-9296-44314C4369DE}" srcOrd="1" destOrd="0" presId="urn:microsoft.com/office/officeart/2005/8/layout/cycle4#1"/>
    <dgm:cxn modelId="{4C17C5D2-E259-4920-BEF7-8253E28037E9}" type="presOf" srcId="{8672F7AF-E2C7-4221-AC72-E62FBA681FCD}" destId="{C4E313E6-320C-432E-A6C3-D75B44362128}" srcOrd="0" destOrd="0" presId="urn:microsoft.com/office/officeart/2005/8/layout/cycle4#1"/>
    <dgm:cxn modelId="{95971F22-A46C-4DDD-B173-90DD0E84DE60}" type="presOf" srcId="{D6FB8D18-EA12-46D1-BA40-C8281CED6B9F}" destId="{FCFB372D-2EF8-4D6E-B756-69829E0C9F8B}" srcOrd="0" destOrd="0" presId="urn:microsoft.com/office/officeart/2005/8/layout/cycle4#1"/>
    <dgm:cxn modelId="{BFE957C6-06E4-43DA-8867-BA9F5CD50726}" type="presOf" srcId="{45360826-5F79-4599-8245-B7A0DDDA6854}" destId="{14766D99-DD1C-4078-8B3D-A318A1CA3186}" srcOrd="0" destOrd="1" presId="urn:microsoft.com/office/officeart/2005/8/layout/cycle4#1"/>
    <dgm:cxn modelId="{69BE32A2-418D-447C-B354-D29431D567CC}" type="presOf" srcId="{016C6699-6C9E-4C0F-98A7-9D3154FF8FC9}" destId="{3DF82483-B1C9-401A-AB5B-24FC08516489}" srcOrd="0" destOrd="0" presId="urn:microsoft.com/office/officeart/2005/8/layout/cycle4#1"/>
    <dgm:cxn modelId="{BD0EE0C9-E890-470D-A0F5-12204D62F8C4}" srcId="{8672F7AF-E2C7-4221-AC72-E62FBA681FCD}" destId="{439D939B-6786-4848-901F-DA3B68444BE8}" srcOrd="1" destOrd="0" parTransId="{E88A6619-52A4-4672-867F-C4E1E5E2A410}" sibTransId="{28B600BB-A96B-4FD8-868E-A1383032204B}"/>
    <dgm:cxn modelId="{842EFAA4-564D-4CF3-A4FF-745B97B0F3CD}" srcId="{7E3CA1AE-5038-48D3-8881-5CB939330770}" destId="{45360826-5F79-4599-8245-B7A0DDDA6854}" srcOrd="1" destOrd="0" parTransId="{CCD95A5B-D56B-447F-BD45-1850E1DB8B75}" sibTransId="{B133EEBF-2277-4A6B-9938-C2261015B612}"/>
    <dgm:cxn modelId="{BD1FAF81-A76A-4271-88F5-C7D6C88DBDDF}" srcId="{016C6699-6C9E-4C0F-98A7-9D3154FF8FC9}" destId="{7EFEEEB7-09FE-4E7D-949C-6F2EC0DB6251}" srcOrd="0" destOrd="0" parTransId="{34227093-9876-46F1-A297-CAEA6BD5260C}" sibTransId="{CDCC14B2-C335-49FC-AEC0-D1B451DBCA67}"/>
    <dgm:cxn modelId="{11074B41-B79B-4D15-96F9-F14E33281BCC}" srcId="{8672F7AF-E2C7-4221-AC72-E62FBA681FCD}" destId="{D6FB8D18-EA12-46D1-BA40-C8281CED6B9F}" srcOrd="0" destOrd="0" parTransId="{F878C173-2689-44C8-BFAB-C0970E342D09}" sibTransId="{E63070D8-3FF3-4B14-8C88-6452B03B0F6D}"/>
    <dgm:cxn modelId="{B57D22C7-2647-465A-B827-58BE16A77197}" srcId="{D6FB8D18-EA12-46D1-BA40-C8281CED6B9F}" destId="{79DE8546-ABB7-4DE0-A5D1-F4BD1A38BB7D}" srcOrd="0" destOrd="0" parTransId="{B87B4EDB-B4D8-4BD9-AD36-FD25B0A2D746}" sibTransId="{BD086088-7EF7-4DED-BA8F-7A991DDE4C71}"/>
    <dgm:cxn modelId="{FF94DA00-7452-4F4B-9875-5570E7B9EB64}" type="presOf" srcId="{C36FCB96-70B5-41CC-8CEF-D9DE9B242325}" destId="{06CA1F51-B295-491A-AB64-2C597F541382}" srcOrd="0" destOrd="1" presId="urn:microsoft.com/office/officeart/2005/8/layout/cycle4#1"/>
    <dgm:cxn modelId="{6CA286AA-83BA-4C1B-A29D-58EE5269953E}" type="presOf" srcId="{7EFEEEB7-09FE-4E7D-949C-6F2EC0DB6251}" destId="{39A01F1E-A496-4D50-BE8B-18009C6447BB}" srcOrd="1" destOrd="0" presId="urn:microsoft.com/office/officeart/2005/8/layout/cycle4#1"/>
    <dgm:cxn modelId="{B058E0B2-5F21-45CE-A8B5-AF49C6AA420F}" type="presOf" srcId="{89756560-2F83-44FE-B168-F3CE7A70F0DF}" destId="{14766D99-DD1C-4078-8B3D-A318A1CA3186}" srcOrd="0" destOrd="0" presId="urn:microsoft.com/office/officeart/2005/8/layout/cycle4#1"/>
    <dgm:cxn modelId="{7263D0AF-94BD-49A7-86BB-AA86276D2989}" type="presOf" srcId="{45360826-5F79-4599-8245-B7A0DDDA6854}" destId="{2C75D680-6225-47C6-8E13-FFDEF482D48A}" srcOrd="1" destOrd="1" presId="urn:microsoft.com/office/officeart/2005/8/layout/cycle4#1"/>
    <dgm:cxn modelId="{8993D691-1DA3-4EED-BC82-36CD99D1B445}" type="presOf" srcId="{89756560-2F83-44FE-B168-F3CE7A70F0DF}" destId="{2C75D680-6225-47C6-8E13-FFDEF482D48A}" srcOrd="1" destOrd="0" presId="urn:microsoft.com/office/officeart/2005/8/layout/cycle4#1"/>
    <dgm:cxn modelId="{59C75440-BD21-4B75-A8C0-FC6F52ED9761}" srcId="{7E3CA1AE-5038-48D3-8881-5CB939330770}" destId="{89756560-2F83-44FE-B168-F3CE7A70F0DF}" srcOrd="0" destOrd="0" parTransId="{C9374950-6898-4377-8770-66DB75279C34}" sibTransId="{1AB9903F-3724-4B58-A99A-788408A5AD26}"/>
    <dgm:cxn modelId="{7B9AFB44-9F13-426A-B049-5FC80856232F}" type="presOf" srcId="{C36FCB96-70B5-41CC-8CEF-D9DE9B242325}" destId="{39A01F1E-A496-4D50-BE8B-18009C6447BB}" srcOrd="1" destOrd="1" presId="urn:microsoft.com/office/officeart/2005/8/layout/cycle4#1"/>
    <dgm:cxn modelId="{446D8353-BBD5-479B-9482-0432BE0CB32D}" type="presParOf" srcId="{C4E313E6-320C-432E-A6C3-D75B44362128}" destId="{162A7F0D-EC9A-40A4-8915-951F5AB962D0}" srcOrd="0" destOrd="0" presId="urn:microsoft.com/office/officeart/2005/8/layout/cycle4#1"/>
    <dgm:cxn modelId="{A321BC48-6AF9-43F3-AC37-AF20FCAE3CCE}" type="presParOf" srcId="{162A7F0D-EC9A-40A4-8915-951F5AB962D0}" destId="{BA01FB62-B951-49CA-9EEC-1151495A8507}" srcOrd="0" destOrd="0" presId="urn:microsoft.com/office/officeart/2005/8/layout/cycle4#1"/>
    <dgm:cxn modelId="{8B284B7C-5CBF-4972-B9DB-CD7F9E470BD4}" type="presParOf" srcId="{BA01FB62-B951-49CA-9EEC-1151495A8507}" destId="{5C73DC2F-A798-4AD8-A9A5-21C77F9E0737}" srcOrd="0" destOrd="0" presId="urn:microsoft.com/office/officeart/2005/8/layout/cycle4#1"/>
    <dgm:cxn modelId="{8FEAB0B6-B51C-4F80-87CF-C3737313F36B}" type="presParOf" srcId="{BA01FB62-B951-49CA-9EEC-1151495A8507}" destId="{87E947D9-143E-474A-8F38-853C0CF6755F}" srcOrd="1" destOrd="0" presId="urn:microsoft.com/office/officeart/2005/8/layout/cycle4#1"/>
    <dgm:cxn modelId="{E13CED2E-0E51-499A-990D-61372A0FCADB}" type="presParOf" srcId="{162A7F0D-EC9A-40A4-8915-951F5AB962D0}" destId="{B4FAC782-89E3-4EE0-BF37-FFEE4E35CEBB}" srcOrd="1" destOrd="0" presId="urn:microsoft.com/office/officeart/2005/8/layout/cycle4#1"/>
    <dgm:cxn modelId="{F3E7D9DB-DC13-44C1-9BE0-B503DF3C75B5}" type="presParOf" srcId="{B4FAC782-89E3-4EE0-BF37-FFEE4E35CEBB}" destId="{5ED81F27-1943-46FA-B0B7-5D0BE5C8F253}" srcOrd="0" destOrd="0" presId="urn:microsoft.com/office/officeart/2005/8/layout/cycle4#1"/>
    <dgm:cxn modelId="{3B8EEFF3-4628-462C-AD69-1FDD2EFFF962}" type="presParOf" srcId="{B4FAC782-89E3-4EE0-BF37-FFEE4E35CEBB}" destId="{528C0D1D-6CBE-428E-9296-44314C4369DE}" srcOrd="1" destOrd="0" presId="urn:microsoft.com/office/officeart/2005/8/layout/cycle4#1"/>
    <dgm:cxn modelId="{85ADFC05-7877-4216-8259-E0E74D687BD9}" type="presParOf" srcId="{162A7F0D-EC9A-40A4-8915-951F5AB962D0}" destId="{F9F7289B-4723-4249-A1DF-137CCA53C5CF}" srcOrd="2" destOrd="0" presId="urn:microsoft.com/office/officeart/2005/8/layout/cycle4#1"/>
    <dgm:cxn modelId="{EB81CB3F-86D7-4727-A168-2D348A993608}" type="presParOf" srcId="{F9F7289B-4723-4249-A1DF-137CCA53C5CF}" destId="{14766D99-DD1C-4078-8B3D-A318A1CA3186}" srcOrd="0" destOrd="0" presId="urn:microsoft.com/office/officeart/2005/8/layout/cycle4#1"/>
    <dgm:cxn modelId="{8ADBEEBC-6701-46D3-A1F9-2788FE48498E}" type="presParOf" srcId="{F9F7289B-4723-4249-A1DF-137CCA53C5CF}" destId="{2C75D680-6225-47C6-8E13-FFDEF482D48A}" srcOrd="1" destOrd="0" presId="urn:microsoft.com/office/officeart/2005/8/layout/cycle4#1"/>
    <dgm:cxn modelId="{9EF83351-816F-4D7A-8A1B-2176BC7BA121}" type="presParOf" srcId="{162A7F0D-EC9A-40A4-8915-951F5AB962D0}" destId="{9FF8ED00-42EF-46BA-B631-1AEC06CAA28F}" srcOrd="3" destOrd="0" presId="urn:microsoft.com/office/officeart/2005/8/layout/cycle4#1"/>
    <dgm:cxn modelId="{83298514-25FA-4EC8-AA53-F9CAFA44D0A2}" type="presParOf" srcId="{9FF8ED00-42EF-46BA-B631-1AEC06CAA28F}" destId="{06CA1F51-B295-491A-AB64-2C597F541382}" srcOrd="0" destOrd="0" presId="urn:microsoft.com/office/officeart/2005/8/layout/cycle4#1"/>
    <dgm:cxn modelId="{5B46FA28-B675-4594-91EA-2430B7DDE5D8}" type="presParOf" srcId="{9FF8ED00-42EF-46BA-B631-1AEC06CAA28F}" destId="{39A01F1E-A496-4D50-BE8B-18009C6447BB}" srcOrd="1" destOrd="0" presId="urn:microsoft.com/office/officeart/2005/8/layout/cycle4#1"/>
    <dgm:cxn modelId="{A78C10BA-C67D-454B-A5D6-3428A0BE42F0}" type="presParOf" srcId="{162A7F0D-EC9A-40A4-8915-951F5AB962D0}" destId="{201A8B56-9C8A-41C4-860F-F4B9001F39F1}" srcOrd="4" destOrd="0" presId="urn:microsoft.com/office/officeart/2005/8/layout/cycle4#1"/>
    <dgm:cxn modelId="{A0BA6C04-8734-4B6D-A0AD-854E2D5D4027}" type="presParOf" srcId="{C4E313E6-320C-432E-A6C3-D75B44362128}" destId="{76A75768-36BB-40DF-8A70-8F0D1CD1978C}" srcOrd="1" destOrd="0" presId="urn:microsoft.com/office/officeart/2005/8/layout/cycle4#1"/>
    <dgm:cxn modelId="{CD51C339-3719-43A8-BD26-1D2E66759117}" type="presParOf" srcId="{76A75768-36BB-40DF-8A70-8F0D1CD1978C}" destId="{FCFB372D-2EF8-4D6E-B756-69829E0C9F8B}" srcOrd="0" destOrd="0" presId="urn:microsoft.com/office/officeart/2005/8/layout/cycle4#1"/>
    <dgm:cxn modelId="{CB133002-CA30-43CF-B015-17B4F84C980E}" type="presParOf" srcId="{76A75768-36BB-40DF-8A70-8F0D1CD1978C}" destId="{D75183AD-49E1-4A77-8BA7-6E3BA6C7EB57}" srcOrd="1" destOrd="0" presId="urn:microsoft.com/office/officeart/2005/8/layout/cycle4#1"/>
    <dgm:cxn modelId="{78B15FF9-D1CB-499A-BD0E-8AC2252DE748}" type="presParOf" srcId="{76A75768-36BB-40DF-8A70-8F0D1CD1978C}" destId="{14E78A51-A6E7-49BF-9AB1-B5A2D7815FB4}" srcOrd="2" destOrd="0" presId="urn:microsoft.com/office/officeart/2005/8/layout/cycle4#1"/>
    <dgm:cxn modelId="{70AB3C70-22C1-445C-AFB1-AA5339095C02}" type="presParOf" srcId="{76A75768-36BB-40DF-8A70-8F0D1CD1978C}" destId="{3DF82483-B1C9-401A-AB5B-24FC08516489}" srcOrd="3" destOrd="0" presId="urn:microsoft.com/office/officeart/2005/8/layout/cycle4#1"/>
    <dgm:cxn modelId="{9D75BC75-76F5-46A0-9209-E463E7DB55E2}" type="presParOf" srcId="{76A75768-36BB-40DF-8A70-8F0D1CD1978C}" destId="{F4F4901E-10CE-41A1-ABFD-2634A46453D4}" srcOrd="4" destOrd="0" presId="urn:microsoft.com/office/officeart/2005/8/layout/cycle4#1"/>
    <dgm:cxn modelId="{080938F0-4828-430E-A662-D41FDFB49D49}" type="presParOf" srcId="{C4E313E6-320C-432E-A6C3-D75B44362128}" destId="{3AD42ECA-2B81-498E-8A35-A8C748D08F58}" srcOrd="2" destOrd="0" presId="urn:microsoft.com/office/officeart/2005/8/layout/cycle4#1"/>
    <dgm:cxn modelId="{5D4AF677-13FC-42BB-A7C8-E4ACAEB6ED44}" type="presParOf" srcId="{C4E313E6-320C-432E-A6C3-D75B44362128}" destId="{5528D621-0D64-48CD-8564-A5D47403D3DE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72F7AF-E2C7-4221-AC72-E62FBA681FCD}" type="doc">
      <dgm:prSet loTypeId="urn:microsoft.com/office/officeart/2005/8/layout/cycle4#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FB8D18-EA12-46D1-BA40-C8281CED6B9F}">
      <dgm:prSet phldrT="[Text]"/>
      <dgm:spPr/>
      <dgm:t>
        <a:bodyPr/>
        <a:lstStyle/>
        <a:p>
          <a:r>
            <a:rPr lang="en-US" dirty="0" smtClean="0"/>
            <a:t>Define</a:t>
          </a:r>
          <a:endParaRPr lang="en-US" dirty="0"/>
        </a:p>
      </dgm:t>
    </dgm:pt>
    <dgm:pt modelId="{F878C173-2689-44C8-BFAB-C0970E342D09}" type="parTrans" cxnId="{11074B41-B79B-4D15-96F9-F14E33281BCC}">
      <dgm:prSet/>
      <dgm:spPr/>
      <dgm:t>
        <a:bodyPr/>
        <a:lstStyle/>
        <a:p>
          <a:endParaRPr lang="en-US"/>
        </a:p>
      </dgm:t>
    </dgm:pt>
    <dgm:pt modelId="{E63070D8-3FF3-4B14-8C88-6452B03B0F6D}" type="sibTrans" cxnId="{11074B41-B79B-4D15-96F9-F14E33281BCC}">
      <dgm:prSet/>
      <dgm:spPr/>
      <dgm:t>
        <a:bodyPr/>
        <a:lstStyle/>
        <a:p>
          <a:endParaRPr lang="en-US"/>
        </a:p>
      </dgm:t>
    </dgm:pt>
    <dgm:pt modelId="{79DE8546-ABB7-4DE0-A5D1-F4BD1A38BB7D}">
      <dgm:prSet phldrT="[Text]"/>
      <dgm:spPr/>
      <dgm:t>
        <a:bodyPr/>
        <a:lstStyle/>
        <a:p>
          <a:r>
            <a:rPr lang="en-US" dirty="0" smtClean="0"/>
            <a:t>One who </a:t>
          </a:r>
          <a:r>
            <a:rPr lang="en-US" dirty="0" smtClean="0"/>
            <a:t>knows the direction</a:t>
          </a:r>
          <a:endParaRPr lang="en-US" dirty="0"/>
        </a:p>
      </dgm:t>
    </dgm:pt>
    <dgm:pt modelId="{B87B4EDB-B4D8-4BD9-AD36-FD25B0A2D746}" type="parTrans" cxnId="{B57D22C7-2647-465A-B827-58BE16A77197}">
      <dgm:prSet/>
      <dgm:spPr/>
      <dgm:t>
        <a:bodyPr/>
        <a:lstStyle/>
        <a:p>
          <a:endParaRPr lang="en-US"/>
        </a:p>
      </dgm:t>
    </dgm:pt>
    <dgm:pt modelId="{BD086088-7EF7-4DED-BA8F-7A991DDE4C71}" type="sibTrans" cxnId="{B57D22C7-2647-465A-B827-58BE16A77197}">
      <dgm:prSet/>
      <dgm:spPr/>
      <dgm:t>
        <a:bodyPr/>
        <a:lstStyle/>
        <a:p>
          <a:endParaRPr lang="en-US"/>
        </a:p>
      </dgm:t>
    </dgm:pt>
    <dgm:pt modelId="{439D939B-6786-4848-901F-DA3B68444BE8}">
      <dgm:prSet phldrT="[Text]"/>
      <dgm:spPr/>
      <dgm:t>
        <a:bodyPr/>
        <a:lstStyle/>
        <a:p>
          <a:r>
            <a:rPr lang="en-US" dirty="0" smtClean="0"/>
            <a:t>Focus</a:t>
          </a:r>
          <a:endParaRPr lang="en-US" dirty="0"/>
        </a:p>
      </dgm:t>
    </dgm:pt>
    <dgm:pt modelId="{E88A6619-52A4-4672-867F-C4E1E5E2A410}" type="parTrans" cxnId="{BD0EE0C9-E890-470D-A0F5-12204D62F8C4}">
      <dgm:prSet/>
      <dgm:spPr/>
      <dgm:t>
        <a:bodyPr/>
        <a:lstStyle/>
        <a:p>
          <a:endParaRPr lang="en-US"/>
        </a:p>
      </dgm:t>
    </dgm:pt>
    <dgm:pt modelId="{28B600BB-A96B-4FD8-868E-A1383032204B}" type="sibTrans" cxnId="{BD0EE0C9-E890-470D-A0F5-12204D62F8C4}">
      <dgm:prSet/>
      <dgm:spPr/>
      <dgm:t>
        <a:bodyPr/>
        <a:lstStyle/>
        <a:p>
          <a:endParaRPr lang="en-US"/>
        </a:p>
      </dgm:t>
    </dgm:pt>
    <dgm:pt modelId="{3C011931-F616-4EF3-A3A7-7A607B31521F}">
      <dgm:prSet phldrT="[Text]"/>
      <dgm:spPr/>
      <dgm:t>
        <a:bodyPr/>
        <a:lstStyle/>
        <a:p>
          <a:r>
            <a:rPr lang="en-US" dirty="0" smtClean="0"/>
            <a:t>Demands of today in light of tomorrow</a:t>
          </a:r>
          <a:endParaRPr lang="en-US" dirty="0"/>
        </a:p>
      </dgm:t>
    </dgm:pt>
    <dgm:pt modelId="{2E414629-E04C-46E8-819B-7826A2224BC6}" type="parTrans" cxnId="{B821E72D-93EA-4AAD-8167-22938DBA8BF4}">
      <dgm:prSet/>
      <dgm:spPr/>
      <dgm:t>
        <a:bodyPr/>
        <a:lstStyle/>
        <a:p>
          <a:endParaRPr lang="en-US"/>
        </a:p>
      </dgm:t>
    </dgm:pt>
    <dgm:pt modelId="{6A7A3710-0E90-4346-9987-71DC487883A9}" type="sibTrans" cxnId="{B821E72D-93EA-4AAD-8167-22938DBA8BF4}">
      <dgm:prSet/>
      <dgm:spPr/>
      <dgm:t>
        <a:bodyPr/>
        <a:lstStyle/>
        <a:p>
          <a:endParaRPr lang="en-US"/>
        </a:p>
      </dgm:t>
    </dgm:pt>
    <dgm:pt modelId="{7E3CA1AE-5038-48D3-8881-5CB939330770}">
      <dgm:prSet phldrT="[Text]"/>
      <dgm:spPr/>
      <dgm:t>
        <a:bodyPr/>
        <a:lstStyle/>
        <a:p>
          <a:r>
            <a:rPr lang="en-US" dirty="0" smtClean="0"/>
            <a:t>Myopia</a:t>
          </a:r>
          <a:endParaRPr lang="en-US" dirty="0"/>
        </a:p>
      </dgm:t>
    </dgm:pt>
    <dgm:pt modelId="{9013B6FE-98E5-4CA3-91DD-CDD333C54A8F}" type="parTrans" cxnId="{B9766923-1341-455D-8997-D6C370A85576}">
      <dgm:prSet/>
      <dgm:spPr/>
      <dgm:t>
        <a:bodyPr/>
        <a:lstStyle/>
        <a:p>
          <a:endParaRPr lang="en-US"/>
        </a:p>
      </dgm:t>
    </dgm:pt>
    <dgm:pt modelId="{3255D0AB-33EA-4C87-9BC1-A32F7B49054B}" type="sibTrans" cxnId="{B9766923-1341-455D-8997-D6C370A85576}">
      <dgm:prSet/>
      <dgm:spPr/>
      <dgm:t>
        <a:bodyPr/>
        <a:lstStyle/>
        <a:p>
          <a:endParaRPr lang="en-US"/>
        </a:p>
      </dgm:t>
    </dgm:pt>
    <dgm:pt modelId="{45360826-5F79-4599-8245-B7A0DDDA6854}">
      <dgm:prSet phldrT="[Text]"/>
      <dgm:spPr/>
      <dgm:t>
        <a:bodyPr/>
        <a:lstStyle/>
        <a:p>
          <a:r>
            <a:rPr lang="en-US" dirty="0" smtClean="0"/>
            <a:t>Demands of today</a:t>
          </a:r>
          <a:endParaRPr lang="en-US" dirty="0"/>
        </a:p>
      </dgm:t>
    </dgm:pt>
    <dgm:pt modelId="{CCD95A5B-D56B-447F-BD45-1850E1DB8B75}" type="parTrans" cxnId="{842EFAA4-564D-4CF3-A4FF-745B97B0F3CD}">
      <dgm:prSet/>
      <dgm:spPr/>
      <dgm:t>
        <a:bodyPr/>
        <a:lstStyle/>
        <a:p>
          <a:endParaRPr lang="en-US"/>
        </a:p>
      </dgm:t>
    </dgm:pt>
    <dgm:pt modelId="{B133EEBF-2277-4A6B-9938-C2261015B612}" type="sibTrans" cxnId="{842EFAA4-564D-4CF3-A4FF-745B97B0F3CD}">
      <dgm:prSet/>
      <dgm:spPr/>
      <dgm:t>
        <a:bodyPr/>
        <a:lstStyle/>
        <a:p>
          <a:endParaRPr lang="en-US"/>
        </a:p>
      </dgm:t>
    </dgm:pt>
    <dgm:pt modelId="{016C6699-6C9E-4C0F-98A7-9D3154FF8FC9}">
      <dgm:prSet phldrT="[Text]"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BE5E77A8-B949-4CD8-A3B5-12D0357A45CE}" type="parTrans" cxnId="{5C0AB588-5821-4346-8C18-A7BD483D6E99}">
      <dgm:prSet/>
      <dgm:spPr/>
      <dgm:t>
        <a:bodyPr/>
        <a:lstStyle/>
        <a:p>
          <a:endParaRPr lang="en-US"/>
        </a:p>
      </dgm:t>
    </dgm:pt>
    <dgm:pt modelId="{7C151D99-606A-42BC-9933-2BC1DE0AB9A6}" type="sibTrans" cxnId="{5C0AB588-5821-4346-8C18-A7BD483D6E99}">
      <dgm:prSet/>
      <dgm:spPr/>
      <dgm:t>
        <a:bodyPr/>
        <a:lstStyle/>
        <a:p>
          <a:endParaRPr lang="en-US"/>
        </a:p>
      </dgm:t>
    </dgm:pt>
    <dgm:pt modelId="{C36FCB96-70B5-41CC-8CEF-D9DE9B242325}">
      <dgm:prSet phldrT="[Text]"/>
      <dgm:spPr/>
      <dgm:t>
        <a:bodyPr/>
        <a:lstStyle/>
        <a:p>
          <a:r>
            <a:rPr lang="en-US" dirty="0" smtClean="0"/>
            <a:t>UNDERSTANDS</a:t>
          </a:r>
          <a:endParaRPr lang="en-US" dirty="0"/>
        </a:p>
      </dgm:t>
    </dgm:pt>
    <dgm:pt modelId="{AB773896-F8C9-46A3-8401-4AF5E74F5B2A}" type="parTrans" cxnId="{AA8B9ADA-38D0-4985-B72C-83F214E812B2}">
      <dgm:prSet/>
      <dgm:spPr/>
      <dgm:t>
        <a:bodyPr/>
        <a:lstStyle/>
        <a:p>
          <a:endParaRPr lang="en-US"/>
        </a:p>
      </dgm:t>
    </dgm:pt>
    <dgm:pt modelId="{033F26A7-B186-4B91-9C3B-DB9E17519712}" type="sibTrans" cxnId="{AA8B9ADA-38D0-4985-B72C-83F214E812B2}">
      <dgm:prSet/>
      <dgm:spPr/>
      <dgm:t>
        <a:bodyPr/>
        <a:lstStyle/>
        <a:p>
          <a:endParaRPr lang="en-US"/>
        </a:p>
      </dgm:t>
    </dgm:pt>
    <dgm:pt modelId="{7EFEEEB7-09FE-4E7D-949C-6F2EC0DB6251}">
      <dgm:prSet phldrT="[Text]"/>
      <dgm:spPr/>
      <dgm:t>
        <a:bodyPr/>
        <a:lstStyle/>
        <a:p>
          <a:endParaRPr lang="en-US" dirty="0"/>
        </a:p>
      </dgm:t>
    </dgm:pt>
    <dgm:pt modelId="{34227093-9876-46F1-A297-CAEA6BD5260C}" type="parTrans" cxnId="{BD1FAF81-A76A-4271-88F5-C7D6C88DBDDF}">
      <dgm:prSet/>
      <dgm:spPr/>
      <dgm:t>
        <a:bodyPr/>
        <a:lstStyle/>
        <a:p>
          <a:endParaRPr lang="en-US"/>
        </a:p>
      </dgm:t>
    </dgm:pt>
    <dgm:pt modelId="{CDCC14B2-C335-49FC-AEC0-D1B451DBCA67}" type="sibTrans" cxnId="{BD1FAF81-A76A-4271-88F5-C7D6C88DBDDF}">
      <dgm:prSet/>
      <dgm:spPr/>
      <dgm:t>
        <a:bodyPr/>
        <a:lstStyle/>
        <a:p>
          <a:endParaRPr lang="en-US"/>
        </a:p>
      </dgm:t>
    </dgm:pt>
    <dgm:pt modelId="{89756560-2F83-44FE-B168-F3CE7A70F0DF}">
      <dgm:prSet phldrT="[Text]"/>
      <dgm:spPr/>
      <dgm:t>
        <a:bodyPr/>
        <a:lstStyle/>
        <a:p>
          <a:endParaRPr lang="en-US" dirty="0"/>
        </a:p>
      </dgm:t>
    </dgm:pt>
    <dgm:pt modelId="{C9374950-6898-4377-8770-66DB75279C34}" type="parTrans" cxnId="{59C75440-BD21-4B75-A8C0-FC6F52ED9761}">
      <dgm:prSet/>
      <dgm:spPr/>
      <dgm:t>
        <a:bodyPr/>
        <a:lstStyle/>
        <a:p>
          <a:endParaRPr lang="en-US"/>
        </a:p>
      </dgm:t>
    </dgm:pt>
    <dgm:pt modelId="{1AB9903F-3724-4B58-A99A-788408A5AD26}" type="sibTrans" cxnId="{59C75440-BD21-4B75-A8C0-FC6F52ED9761}">
      <dgm:prSet/>
      <dgm:spPr/>
      <dgm:t>
        <a:bodyPr/>
        <a:lstStyle/>
        <a:p>
          <a:endParaRPr lang="en-US"/>
        </a:p>
      </dgm:t>
    </dgm:pt>
    <dgm:pt modelId="{C4E313E6-320C-432E-A6C3-D75B44362128}" type="pres">
      <dgm:prSet presAssocID="{8672F7AF-E2C7-4221-AC72-E62FBA681FC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2A7F0D-EC9A-40A4-8915-951F5AB962D0}" type="pres">
      <dgm:prSet presAssocID="{8672F7AF-E2C7-4221-AC72-E62FBA681FCD}" presName="children" presStyleCnt="0"/>
      <dgm:spPr/>
    </dgm:pt>
    <dgm:pt modelId="{BA01FB62-B951-49CA-9EEC-1151495A8507}" type="pres">
      <dgm:prSet presAssocID="{8672F7AF-E2C7-4221-AC72-E62FBA681FCD}" presName="child1group" presStyleCnt="0"/>
      <dgm:spPr/>
    </dgm:pt>
    <dgm:pt modelId="{5C73DC2F-A798-4AD8-A9A5-21C77F9E0737}" type="pres">
      <dgm:prSet presAssocID="{8672F7AF-E2C7-4221-AC72-E62FBA681FCD}" presName="child1" presStyleLbl="bgAcc1" presStyleIdx="0" presStyleCnt="4"/>
      <dgm:spPr/>
      <dgm:t>
        <a:bodyPr/>
        <a:lstStyle/>
        <a:p>
          <a:endParaRPr lang="en-US"/>
        </a:p>
      </dgm:t>
    </dgm:pt>
    <dgm:pt modelId="{87E947D9-143E-474A-8F38-853C0CF6755F}" type="pres">
      <dgm:prSet presAssocID="{8672F7AF-E2C7-4221-AC72-E62FBA681FCD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FAC782-89E3-4EE0-BF37-FFEE4E35CEBB}" type="pres">
      <dgm:prSet presAssocID="{8672F7AF-E2C7-4221-AC72-E62FBA681FCD}" presName="child2group" presStyleCnt="0"/>
      <dgm:spPr/>
    </dgm:pt>
    <dgm:pt modelId="{5ED81F27-1943-46FA-B0B7-5D0BE5C8F253}" type="pres">
      <dgm:prSet presAssocID="{8672F7AF-E2C7-4221-AC72-E62FBA681FCD}" presName="child2" presStyleLbl="bgAcc1" presStyleIdx="1" presStyleCnt="4"/>
      <dgm:spPr/>
      <dgm:t>
        <a:bodyPr/>
        <a:lstStyle/>
        <a:p>
          <a:endParaRPr lang="en-US"/>
        </a:p>
      </dgm:t>
    </dgm:pt>
    <dgm:pt modelId="{528C0D1D-6CBE-428E-9296-44314C4369DE}" type="pres">
      <dgm:prSet presAssocID="{8672F7AF-E2C7-4221-AC72-E62FBA681FCD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F7289B-4723-4249-A1DF-137CCA53C5CF}" type="pres">
      <dgm:prSet presAssocID="{8672F7AF-E2C7-4221-AC72-E62FBA681FCD}" presName="child3group" presStyleCnt="0"/>
      <dgm:spPr/>
    </dgm:pt>
    <dgm:pt modelId="{14766D99-DD1C-4078-8B3D-A318A1CA3186}" type="pres">
      <dgm:prSet presAssocID="{8672F7AF-E2C7-4221-AC72-E62FBA681FCD}" presName="child3" presStyleLbl="bgAcc1" presStyleIdx="2" presStyleCnt="4"/>
      <dgm:spPr/>
      <dgm:t>
        <a:bodyPr/>
        <a:lstStyle/>
        <a:p>
          <a:endParaRPr lang="en-US"/>
        </a:p>
      </dgm:t>
    </dgm:pt>
    <dgm:pt modelId="{2C75D680-6225-47C6-8E13-FFDEF482D48A}" type="pres">
      <dgm:prSet presAssocID="{8672F7AF-E2C7-4221-AC72-E62FBA681FCD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F8ED00-42EF-46BA-B631-1AEC06CAA28F}" type="pres">
      <dgm:prSet presAssocID="{8672F7AF-E2C7-4221-AC72-E62FBA681FCD}" presName="child4group" presStyleCnt="0"/>
      <dgm:spPr/>
    </dgm:pt>
    <dgm:pt modelId="{06CA1F51-B295-491A-AB64-2C597F541382}" type="pres">
      <dgm:prSet presAssocID="{8672F7AF-E2C7-4221-AC72-E62FBA681FCD}" presName="child4" presStyleLbl="bgAcc1" presStyleIdx="3" presStyleCnt="4"/>
      <dgm:spPr/>
      <dgm:t>
        <a:bodyPr/>
        <a:lstStyle/>
        <a:p>
          <a:endParaRPr lang="en-US"/>
        </a:p>
      </dgm:t>
    </dgm:pt>
    <dgm:pt modelId="{39A01F1E-A496-4D50-BE8B-18009C6447BB}" type="pres">
      <dgm:prSet presAssocID="{8672F7AF-E2C7-4221-AC72-E62FBA681FCD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A8B56-9C8A-41C4-860F-F4B9001F39F1}" type="pres">
      <dgm:prSet presAssocID="{8672F7AF-E2C7-4221-AC72-E62FBA681FCD}" presName="childPlaceholder" presStyleCnt="0"/>
      <dgm:spPr/>
    </dgm:pt>
    <dgm:pt modelId="{76A75768-36BB-40DF-8A70-8F0D1CD1978C}" type="pres">
      <dgm:prSet presAssocID="{8672F7AF-E2C7-4221-AC72-E62FBA681FCD}" presName="circle" presStyleCnt="0"/>
      <dgm:spPr/>
    </dgm:pt>
    <dgm:pt modelId="{FCFB372D-2EF8-4D6E-B756-69829E0C9F8B}" type="pres">
      <dgm:prSet presAssocID="{8672F7AF-E2C7-4221-AC72-E62FBA681FC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183AD-49E1-4A77-8BA7-6E3BA6C7EB57}" type="pres">
      <dgm:prSet presAssocID="{8672F7AF-E2C7-4221-AC72-E62FBA681FC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78A51-A6E7-49BF-9AB1-B5A2D7815FB4}" type="pres">
      <dgm:prSet presAssocID="{8672F7AF-E2C7-4221-AC72-E62FBA681FC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82483-B1C9-401A-AB5B-24FC08516489}" type="pres">
      <dgm:prSet presAssocID="{8672F7AF-E2C7-4221-AC72-E62FBA681FCD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4901E-10CE-41A1-ABFD-2634A46453D4}" type="pres">
      <dgm:prSet presAssocID="{8672F7AF-E2C7-4221-AC72-E62FBA681FCD}" presName="quadrantPlaceholder" presStyleCnt="0"/>
      <dgm:spPr/>
    </dgm:pt>
    <dgm:pt modelId="{3AD42ECA-2B81-498E-8A35-A8C748D08F58}" type="pres">
      <dgm:prSet presAssocID="{8672F7AF-E2C7-4221-AC72-E62FBA681FCD}" presName="center1" presStyleLbl="fgShp" presStyleIdx="0" presStyleCnt="2"/>
      <dgm:spPr/>
    </dgm:pt>
    <dgm:pt modelId="{5528D621-0D64-48CD-8564-A5D47403D3DE}" type="pres">
      <dgm:prSet presAssocID="{8672F7AF-E2C7-4221-AC72-E62FBA681FCD}" presName="center2" presStyleLbl="fgShp" presStyleIdx="1" presStyleCnt="2"/>
      <dgm:spPr/>
    </dgm:pt>
  </dgm:ptLst>
  <dgm:cxnLst>
    <dgm:cxn modelId="{AA8B9ADA-38D0-4985-B72C-83F214E812B2}" srcId="{016C6699-6C9E-4C0F-98A7-9D3154FF8FC9}" destId="{C36FCB96-70B5-41CC-8CEF-D9DE9B242325}" srcOrd="1" destOrd="0" parTransId="{AB773896-F8C9-46A3-8401-4AF5E74F5B2A}" sibTransId="{033F26A7-B186-4B91-9C3B-DB9E17519712}"/>
    <dgm:cxn modelId="{C91816FC-2FBF-47E8-8E5A-89963B5271D2}" type="presOf" srcId="{3C011931-F616-4EF3-A3A7-7A607B31521F}" destId="{5ED81F27-1943-46FA-B0B7-5D0BE5C8F253}" srcOrd="0" destOrd="0" presId="urn:microsoft.com/office/officeart/2005/8/layout/cycle4#2"/>
    <dgm:cxn modelId="{AAF89497-C92D-4F43-9891-357483B9BCFC}" type="presOf" srcId="{3C011931-F616-4EF3-A3A7-7A607B31521F}" destId="{528C0D1D-6CBE-428E-9296-44314C4369DE}" srcOrd="1" destOrd="0" presId="urn:microsoft.com/office/officeart/2005/8/layout/cycle4#2"/>
    <dgm:cxn modelId="{5C0AB588-5821-4346-8C18-A7BD483D6E99}" srcId="{8672F7AF-E2C7-4221-AC72-E62FBA681FCD}" destId="{016C6699-6C9E-4C0F-98A7-9D3154FF8FC9}" srcOrd="3" destOrd="0" parTransId="{BE5E77A8-B949-4CD8-A3B5-12D0357A45CE}" sibTransId="{7C151D99-606A-42BC-9933-2BC1DE0AB9A6}"/>
    <dgm:cxn modelId="{A86AC8A5-F39E-42E6-8BF4-6B4574C129C7}" type="presOf" srcId="{D6FB8D18-EA12-46D1-BA40-C8281CED6B9F}" destId="{FCFB372D-2EF8-4D6E-B756-69829E0C9F8B}" srcOrd="0" destOrd="0" presId="urn:microsoft.com/office/officeart/2005/8/layout/cycle4#2"/>
    <dgm:cxn modelId="{B9766923-1341-455D-8997-D6C370A85576}" srcId="{8672F7AF-E2C7-4221-AC72-E62FBA681FCD}" destId="{7E3CA1AE-5038-48D3-8881-5CB939330770}" srcOrd="2" destOrd="0" parTransId="{9013B6FE-98E5-4CA3-91DD-CDD333C54A8F}" sibTransId="{3255D0AB-33EA-4C87-9BC1-A32F7B49054B}"/>
    <dgm:cxn modelId="{B821E72D-93EA-4AAD-8167-22938DBA8BF4}" srcId="{439D939B-6786-4848-901F-DA3B68444BE8}" destId="{3C011931-F616-4EF3-A3A7-7A607B31521F}" srcOrd="0" destOrd="0" parTransId="{2E414629-E04C-46E8-819B-7826A2224BC6}" sibTransId="{6A7A3710-0E90-4346-9987-71DC487883A9}"/>
    <dgm:cxn modelId="{9DF5BB62-A36E-4586-8C9B-4A9916E2B94C}" type="presOf" srcId="{C36FCB96-70B5-41CC-8CEF-D9DE9B242325}" destId="{39A01F1E-A496-4D50-BE8B-18009C6447BB}" srcOrd="1" destOrd="1" presId="urn:microsoft.com/office/officeart/2005/8/layout/cycle4#2"/>
    <dgm:cxn modelId="{27DDEBC5-E05D-47C6-B8C7-168C8D398A0A}" type="presOf" srcId="{439D939B-6786-4848-901F-DA3B68444BE8}" destId="{D75183AD-49E1-4A77-8BA7-6E3BA6C7EB57}" srcOrd="0" destOrd="0" presId="urn:microsoft.com/office/officeart/2005/8/layout/cycle4#2"/>
    <dgm:cxn modelId="{32CA3E67-5DE0-4635-8BE6-89247EEA06F5}" type="presOf" srcId="{89756560-2F83-44FE-B168-F3CE7A70F0DF}" destId="{2C75D680-6225-47C6-8E13-FFDEF482D48A}" srcOrd="1" destOrd="0" presId="urn:microsoft.com/office/officeart/2005/8/layout/cycle4#2"/>
    <dgm:cxn modelId="{2FC02142-703A-4694-A2E4-E109B8A8C834}" type="presOf" srcId="{45360826-5F79-4599-8245-B7A0DDDA6854}" destId="{14766D99-DD1C-4078-8B3D-A318A1CA3186}" srcOrd="0" destOrd="1" presId="urn:microsoft.com/office/officeart/2005/8/layout/cycle4#2"/>
    <dgm:cxn modelId="{BD0EE0C9-E890-470D-A0F5-12204D62F8C4}" srcId="{8672F7AF-E2C7-4221-AC72-E62FBA681FCD}" destId="{439D939B-6786-4848-901F-DA3B68444BE8}" srcOrd="1" destOrd="0" parTransId="{E88A6619-52A4-4672-867F-C4E1E5E2A410}" sibTransId="{28B600BB-A96B-4FD8-868E-A1383032204B}"/>
    <dgm:cxn modelId="{842EFAA4-564D-4CF3-A4FF-745B97B0F3CD}" srcId="{7E3CA1AE-5038-48D3-8881-5CB939330770}" destId="{45360826-5F79-4599-8245-B7A0DDDA6854}" srcOrd="1" destOrd="0" parTransId="{CCD95A5B-D56B-447F-BD45-1850E1DB8B75}" sibTransId="{B133EEBF-2277-4A6B-9938-C2261015B612}"/>
    <dgm:cxn modelId="{BD1FAF81-A76A-4271-88F5-C7D6C88DBDDF}" srcId="{016C6699-6C9E-4C0F-98A7-9D3154FF8FC9}" destId="{7EFEEEB7-09FE-4E7D-949C-6F2EC0DB6251}" srcOrd="0" destOrd="0" parTransId="{34227093-9876-46F1-A297-CAEA6BD5260C}" sibTransId="{CDCC14B2-C335-49FC-AEC0-D1B451DBCA67}"/>
    <dgm:cxn modelId="{11074B41-B79B-4D15-96F9-F14E33281BCC}" srcId="{8672F7AF-E2C7-4221-AC72-E62FBA681FCD}" destId="{D6FB8D18-EA12-46D1-BA40-C8281CED6B9F}" srcOrd="0" destOrd="0" parTransId="{F878C173-2689-44C8-BFAB-C0970E342D09}" sibTransId="{E63070D8-3FF3-4B14-8C88-6452B03B0F6D}"/>
    <dgm:cxn modelId="{B57D22C7-2647-465A-B827-58BE16A77197}" srcId="{D6FB8D18-EA12-46D1-BA40-C8281CED6B9F}" destId="{79DE8546-ABB7-4DE0-A5D1-F4BD1A38BB7D}" srcOrd="0" destOrd="0" parTransId="{B87B4EDB-B4D8-4BD9-AD36-FD25B0A2D746}" sibTransId="{BD086088-7EF7-4DED-BA8F-7A991DDE4C71}"/>
    <dgm:cxn modelId="{B61EB899-3059-45BB-BCF8-80B9139E2E04}" type="presOf" srcId="{C36FCB96-70B5-41CC-8CEF-D9DE9B242325}" destId="{06CA1F51-B295-491A-AB64-2C597F541382}" srcOrd="0" destOrd="1" presId="urn:microsoft.com/office/officeart/2005/8/layout/cycle4#2"/>
    <dgm:cxn modelId="{27EA4E73-FB62-4B8F-92C2-D0B106109246}" type="presOf" srcId="{8672F7AF-E2C7-4221-AC72-E62FBA681FCD}" destId="{C4E313E6-320C-432E-A6C3-D75B44362128}" srcOrd="0" destOrd="0" presId="urn:microsoft.com/office/officeart/2005/8/layout/cycle4#2"/>
    <dgm:cxn modelId="{1C0E946D-25CA-484E-99E4-F0BDE07E89F5}" type="presOf" srcId="{7EFEEEB7-09FE-4E7D-949C-6F2EC0DB6251}" destId="{06CA1F51-B295-491A-AB64-2C597F541382}" srcOrd="0" destOrd="0" presId="urn:microsoft.com/office/officeart/2005/8/layout/cycle4#2"/>
    <dgm:cxn modelId="{C1AA59D1-B907-49BE-A2C4-2ACB5660435D}" type="presOf" srcId="{89756560-2F83-44FE-B168-F3CE7A70F0DF}" destId="{14766D99-DD1C-4078-8B3D-A318A1CA3186}" srcOrd="0" destOrd="0" presId="urn:microsoft.com/office/officeart/2005/8/layout/cycle4#2"/>
    <dgm:cxn modelId="{F01A1230-0C27-4662-969C-90BB61902D0E}" type="presOf" srcId="{79DE8546-ABB7-4DE0-A5D1-F4BD1A38BB7D}" destId="{5C73DC2F-A798-4AD8-A9A5-21C77F9E0737}" srcOrd="0" destOrd="0" presId="urn:microsoft.com/office/officeart/2005/8/layout/cycle4#2"/>
    <dgm:cxn modelId="{B80A4F0E-6E7F-42ED-BF9F-E60F3168C9CA}" type="presOf" srcId="{016C6699-6C9E-4C0F-98A7-9D3154FF8FC9}" destId="{3DF82483-B1C9-401A-AB5B-24FC08516489}" srcOrd="0" destOrd="0" presId="urn:microsoft.com/office/officeart/2005/8/layout/cycle4#2"/>
    <dgm:cxn modelId="{154A7CAF-B6DB-4A9C-B8FD-9ABA73BCDA99}" type="presOf" srcId="{7E3CA1AE-5038-48D3-8881-5CB939330770}" destId="{14E78A51-A6E7-49BF-9AB1-B5A2D7815FB4}" srcOrd="0" destOrd="0" presId="urn:microsoft.com/office/officeart/2005/8/layout/cycle4#2"/>
    <dgm:cxn modelId="{59C75440-BD21-4B75-A8C0-FC6F52ED9761}" srcId="{7E3CA1AE-5038-48D3-8881-5CB939330770}" destId="{89756560-2F83-44FE-B168-F3CE7A70F0DF}" srcOrd="0" destOrd="0" parTransId="{C9374950-6898-4377-8770-66DB75279C34}" sibTransId="{1AB9903F-3724-4B58-A99A-788408A5AD26}"/>
    <dgm:cxn modelId="{B6DB21D6-3A55-4690-9AB7-E0EF4480A501}" type="presOf" srcId="{79DE8546-ABB7-4DE0-A5D1-F4BD1A38BB7D}" destId="{87E947D9-143E-474A-8F38-853C0CF6755F}" srcOrd="1" destOrd="0" presId="urn:microsoft.com/office/officeart/2005/8/layout/cycle4#2"/>
    <dgm:cxn modelId="{2C257F6C-B788-4DBF-9B9D-9E3F12699B8A}" type="presOf" srcId="{45360826-5F79-4599-8245-B7A0DDDA6854}" destId="{2C75D680-6225-47C6-8E13-FFDEF482D48A}" srcOrd="1" destOrd="1" presId="urn:microsoft.com/office/officeart/2005/8/layout/cycle4#2"/>
    <dgm:cxn modelId="{6078F240-6F76-4A1D-AB92-F1E6CB16EDA2}" type="presOf" srcId="{7EFEEEB7-09FE-4E7D-949C-6F2EC0DB6251}" destId="{39A01F1E-A496-4D50-BE8B-18009C6447BB}" srcOrd="1" destOrd="0" presId="urn:microsoft.com/office/officeart/2005/8/layout/cycle4#2"/>
    <dgm:cxn modelId="{55322D23-68D9-484C-ACFD-0CC2E34CFEB2}" type="presParOf" srcId="{C4E313E6-320C-432E-A6C3-D75B44362128}" destId="{162A7F0D-EC9A-40A4-8915-951F5AB962D0}" srcOrd="0" destOrd="0" presId="urn:microsoft.com/office/officeart/2005/8/layout/cycle4#2"/>
    <dgm:cxn modelId="{F27B6D48-2031-4CD1-B0BA-97584722BE67}" type="presParOf" srcId="{162A7F0D-EC9A-40A4-8915-951F5AB962D0}" destId="{BA01FB62-B951-49CA-9EEC-1151495A8507}" srcOrd="0" destOrd="0" presId="urn:microsoft.com/office/officeart/2005/8/layout/cycle4#2"/>
    <dgm:cxn modelId="{F7EE2B6A-5327-4C92-95CE-23CCEAC90B0B}" type="presParOf" srcId="{BA01FB62-B951-49CA-9EEC-1151495A8507}" destId="{5C73DC2F-A798-4AD8-A9A5-21C77F9E0737}" srcOrd="0" destOrd="0" presId="urn:microsoft.com/office/officeart/2005/8/layout/cycle4#2"/>
    <dgm:cxn modelId="{6CBB2830-4F40-45D9-AF25-95BF6C2B5C8C}" type="presParOf" srcId="{BA01FB62-B951-49CA-9EEC-1151495A8507}" destId="{87E947D9-143E-474A-8F38-853C0CF6755F}" srcOrd="1" destOrd="0" presId="urn:microsoft.com/office/officeart/2005/8/layout/cycle4#2"/>
    <dgm:cxn modelId="{AAAFCC5D-E61A-4B5E-B819-07821A56BB7B}" type="presParOf" srcId="{162A7F0D-EC9A-40A4-8915-951F5AB962D0}" destId="{B4FAC782-89E3-4EE0-BF37-FFEE4E35CEBB}" srcOrd="1" destOrd="0" presId="urn:microsoft.com/office/officeart/2005/8/layout/cycle4#2"/>
    <dgm:cxn modelId="{D452DACA-73B7-4274-AA93-473C92445261}" type="presParOf" srcId="{B4FAC782-89E3-4EE0-BF37-FFEE4E35CEBB}" destId="{5ED81F27-1943-46FA-B0B7-5D0BE5C8F253}" srcOrd="0" destOrd="0" presId="urn:microsoft.com/office/officeart/2005/8/layout/cycle4#2"/>
    <dgm:cxn modelId="{6F55E870-F521-4B52-9F91-C9B74C96077B}" type="presParOf" srcId="{B4FAC782-89E3-4EE0-BF37-FFEE4E35CEBB}" destId="{528C0D1D-6CBE-428E-9296-44314C4369DE}" srcOrd="1" destOrd="0" presId="urn:microsoft.com/office/officeart/2005/8/layout/cycle4#2"/>
    <dgm:cxn modelId="{C70BB56A-C23E-4BBB-829B-33ACC2D3798C}" type="presParOf" srcId="{162A7F0D-EC9A-40A4-8915-951F5AB962D0}" destId="{F9F7289B-4723-4249-A1DF-137CCA53C5CF}" srcOrd="2" destOrd="0" presId="urn:microsoft.com/office/officeart/2005/8/layout/cycle4#2"/>
    <dgm:cxn modelId="{37E44C26-BAD8-4B9A-8BB4-AC7970AFB83D}" type="presParOf" srcId="{F9F7289B-4723-4249-A1DF-137CCA53C5CF}" destId="{14766D99-DD1C-4078-8B3D-A318A1CA3186}" srcOrd="0" destOrd="0" presId="urn:microsoft.com/office/officeart/2005/8/layout/cycle4#2"/>
    <dgm:cxn modelId="{953F2209-04E9-4B53-BC86-842DD0B6BAE5}" type="presParOf" srcId="{F9F7289B-4723-4249-A1DF-137CCA53C5CF}" destId="{2C75D680-6225-47C6-8E13-FFDEF482D48A}" srcOrd="1" destOrd="0" presId="urn:microsoft.com/office/officeart/2005/8/layout/cycle4#2"/>
    <dgm:cxn modelId="{30ED0471-7E08-4F58-8121-9E6F6A1FA0C1}" type="presParOf" srcId="{162A7F0D-EC9A-40A4-8915-951F5AB962D0}" destId="{9FF8ED00-42EF-46BA-B631-1AEC06CAA28F}" srcOrd="3" destOrd="0" presId="urn:microsoft.com/office/officeart/2005/8/layout/cycle4#2"/>
    <dgm:cxn modelId="{93AEED39-2FF0-4354-8B24-FEFB3499BEB4}" type="presParOf" srcId="{9FF8ED00-42EF-46BA-B631-1AEC06CAA28F}" destId="{06CA1F51-B295-491A-AB64-2C597F541382}" srcOrd="0" destOrd="0" presId="urn:microsoft.com/office/officeart/2005/8/layout/cycle4#2"/>
    <dgm:cxn modelId="{53494157-4076-4C82-BEE2-252926A2DA11}" type="presParOf" srcId="{9FF8ED00-42EF-46BA-B631-1AEC06CAA28F}" destId="{39A01F1E-A496-4D50-BE8B-18009C6447BB}" srcOrd="1" destOrd="0" presId="urn:microsoft.com/office/officeart/2005/8/layout/cycle4#2"/>
    <dgm:cxn modelId="{A2B6FC40-5D5A-4B04-9531-B2DA5DBC4618}" type="presParOf" srcId="{162A7F0D-EC9A-40A4-8915-951F5AB962D0}" destId="{201A8B56-9C8A-41C4-860F-F4B9001F39F1}" srcOrd="4" destOrd="0" presId="urn:microsoft.com/office/officeart/2005/8/layout/cycle4#2"/>
    <dgm:cxn modelId="{890691B9-38FC-496B-B1FF-AD7B4CFA76F8}" type="presParOf" srcId="{C4E313E6-320C-432E-A6C3-D75B44362128}" destId="{76A75768-36BB-40DF-8A70-8F0D1CD1978C}" srcOrd="1" destOrd="0" presId="urn:microsoft.com/office/officeart/2005/8/layout/cycle4#2"/>
    <dgm:cxn modelId="{D63A9BDA-4BBC-4107-ADB0-997BB07BD694}" type="presParOf" srcId="{76A75768-36BB-40DF-8A70-8F0D1CD1978C}" destId="{FCFB372D-2EF8-4D6E-B756-69829E0C9F8B}" srcOrd="0" destOrd="0" presId="urn:microsoft.com/office/officeart/2005/8/layout/cycle4#2"/>
    <dgm:cxn modelId="{B9166929-109F-43B7-B735-6AC1DD9AAF3F}" type="presParOf" srcId="{76A75768-36BB-40DF-8A70-8F0D1CD1978C}" destId="{D75183AD-49E1-4A77-8BA7-6E3BA6C7EB57}" srcOrd="1" destOrd="0" presId="urn:microsoft.com/office/officeart/2005/8/layout/cycle4#2"/>
    <dgm:cxn modelId="{27B6A549-0C23-4C2E-B5D2-E5A36C895E0C}" type="presParOf" srcId="{76A75768-36BB-40DF-8A70-8F0D1CD1978C}" destId="{14E78A51-A6E7-49BF-9AB1-B5A2D7815FB4}" srcOrd="2" destOrd="0" presId="urn:microsoft.com/office/officeart/2005/8/layout/cycle4#2"/>
    <dgm:cxn modelId="{1041623D-D60D-4B97-97B7-CE3FD01C8DDF}" type="presParOf" srcId="{76A75768-36BB-40DF-8A70-8F0D1CD1978C}" destId="{3DF82483-B1C9-401A-AB5B-24FC08516489}" srcOrd="3" destOrd="0" presId="urn:microsoft.com/office/officeart/2005/8/layout/cycle4#2"/>
    <dgm:cxn modelId="{3CDAFAFB-CE27-47EC-8835-4E01A27C3433}" type="presParOf" srcId="{76A75768-36BB-40DF-8A70-8F0D1CD1978C}" destId="{F4F4901E-10CE-41A1-ABFD-2634A46453D4}" srcOrd="4" destOrd="0" presId="urn:microsoft.com/office/officeart/2005/8/layout/cycle4#2"/>
    <dgm:cxn modelId="{EE1C9044-3074-437D-90E9-3E4EC107CD72}" type="presParOf" srcId="{C4E313E6-320C-432E-A6C3-D75B44362128}" destId="{3AD42ECA-2B81-498E-8A35-A8C748D08F58}" srcOrd="2" destOrd="0" presId="urn:microsoft.com/office/officeart/2005/8/layout/cycle4#2"/>
    <dgm:cxn modelId="{4AF8295E-2065-4CBA-A48A-982A5BC1B9A5}" type="presParOf" srcId="{C4E313E6-320C-432E-A6C3-D75B44362128}" destId="{5528D621-0D64-48CD-8564-A5D47403D3DE}" srcOrd="3" destOrd="0" presId="urn:microsoft.com/office/officeart/2005/8/layout/cycle4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72F7AF-E2C7-4221-AC72-E62FBA681FCD}" type="doc">
      <dgm:prSet loTypeId="urn:microsoft.com/office/officeart/2005/8/layout/cycle4#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FB8D18-EA12-46D1-BA40-C8281CED6B9F}">
      <dgm:prSet phldrT="[Text]"/>
      <dgm:spPr/>
      <dgm:t>
        <a:bodyPr/>
        <a:lstStyle/>
        <a:p>
          <a:r>
            <a:rPr lang="en-US" dirty="0" smtClean="0"/>
            <a:t>Define</a:t>
          </a:r>
          <a:endParaRPr lang="en-US" dirty="0"/>
        </a:p>
      </dgm:t>
    </dgm:pt>
    <dgm:pt modelId="{F878C173-2689-44C8-BFAB-C0970E342D09}" type="parTrans" cxnId="{11074B41-B79B-4D15-96F9-F14E33281BCC}">
      <dgm:prSet/>
      <dgm:spPr/>
      <dgm:t>
        <a:bodyPr/>
        <a:lstStyle/>
        <a:p>
          <a:endParaRPr lang="en-US"/>
        </a:p>
      </dgm:t>
    </dgm:pt>
    <dgm:pt modelId="{E63070D8-3FF3-4B14-8C88-6452B03B0F6D}" type="sibTrans" cxnId="{11074B41-B79B-4D15-96F9-F14E33281BCC}">
      <dgm:prSet/>
      <dgm:spPr/>
      <dgm:t>
        <a:bodyPr/>
        <a:lstStyle/>
        <a:p>
          <a:endParaRPr lang="en-US"/>
        </a:p>
      </dgm:t>
    </dgm:pt>
    <dgm:pt modelId="{79DE8546-ABB7-4DE0-A5D1-F4BD1A38BB7D}">
      <dgm:prSet phldrT="[Text]"/>
      <dgm:spPr/>
      <dgm:t>
        <a:bodyPr/>
        <a:lstStyle/>
        <a:p>
          <a:r>
            <a:rPr lang="en-US" dirty="0" smtClean="0"/>
            <a:t>One who recruits/WOO</a:t>
          </a:r>
          <a:endParaRPr lang="en-US" dirty="0"/>
        </a:p>
      </dgm:t>
    </dgm:pt>
    <dgm:pt modelId="{B87B4EDB-B4D8-4BD9-AD36-FD25B0A2D746}" type="parTrans" cxnId="{B57D22C7-2647-465A-B827-58BE16A77197}">
      <dgm:prSet/>
      <dgm:spPr/>
      <dgm:t>
        <a:bodyPr/>
        <a:lstStyle/>
        <a:p>
          <a:endParaRPr lang="en-US"/>
        </a:p>
      </dgm:t>
    </dgm:pt>
    <dgm:pt modelId="{BD086088-7EF7-4DED-BA8F-7A991DDE4C71}" type="sibTrans" cxnId="{B57D22C7-2647-465A-B827-58BE16A77197}">
      <dgm:prSet/>
      <dgm:spPr/>
      <dgm:t>
        <a:bodyPr/>
        <a:lstStyle/>
        <a:p>
          <a:endParaRPr lang="en-US"/>
        </a:p>
      </dgm:t>
    </dgm:pt>
    <dgm:pt modelId="{439D939B-6786-4848-901F-DA3B68444BE8}">
      <dgm:prSet phldrT="[Text]"/>
      <dgm:spPr/>
      <dgm:t>
        <a:bodyPr/>
        <a:lstStyle/>
        <a:p>
          <a:r>
            <a:rPr lang="en-US" dirty="0" smtClean="0"/>
            <a:t>Focus</a:t>
          </a:r>
          <a:endParaRPr lang="en-US" dirty="0"/>
        </a:p>
      </dgm:t>
    </dgm:pt>
    <dgm:pt modelId="{E88A6619-52A4-4672-867F-C4E1E5E2A410}" type="parTrans" cxnId="{BD0EE0C9-E890-470D-A0F5-12204D62F8C4}">
      <dgm:prSet/>
      <dgm:spPr/>
      <dgm:t>
        <a:bodyPr/>
        <a:lstStyle/>
        <a:p>
          <a:endParaRPr lang="en-US"/>
        </a:p>
      </dgm:t>
    </dgm:pt>
    <dgm:pt modelId="{28B600BB-A96B-4FD8-868E-A1383032204B}" type="sibTrans" cxnId="{BD0EE0C9-E890-470D-A0F5-12204D62F8C4}">
      <dgm:prSet/>
      <dgm:spPr/>
      <dgm:t>
        <a:bodyPr/>
        <a:lstStyle/>
        <a:p>
          <a:endParaRPr lang="en-US"/>
        </a:p>
      </dgm:t>
    </dgm:pt>
    <dgm:pt modelId="{3C011931-F616-4EF3-A3A7-7A607B31521F}">
      <dgm:prSet phldrT="[Text]"/>
      <dgm:spPr/>
      <dgm:t>
        <a:bodyPr/>
        <a:lstStyle/>
        <a:p>
          <a:r>
            <a:rPr lang="en-US" dirty="0" smtClean="0"/>
            <a:t>Urgency of today</a:t>
          </a:r>
          <a:endParaRPr lang="en-US" dirty="0"/>
        </a:p>
      </dgm:t>
    </dgm:pt>
    <dgm:pt modelId="{2E414629-E04C-46E8-819B-7826A2224BC6}" type="parTrans" cxnId="{B821E72D-93EA-4AAD-8167-22938DBA8BF4}">
      <dgm:prSet/>
      <dgm:spPr/>
      <dgm:t>
        <a:bodyPr/>
        <a:lstStyle/>
        <a:p>
          <a:endParaRPr lang="en-US"/>
        </a:p>
      </dgm:t>
    </dgm:pt>
    <dgm:pt modelId="{6A7A3710-0E90-4346-9987-71DC487883A9}" type="sibTrans" cxnId="{B821E72D-93EA-4AAD-8167-22938DBA8BF4}">
      <dgm:prSet/>
      <dgm:spPr/>
      <dgm:t>
        <a:bodyPr/>
        <a:lstStyle/>
        <a:p>
          <a:endParaRPr lang="en-US"/>
        </a:p>
      </dgm:t>
    </dgm:pt>
    <dgm:pt modelId="{7E3CA1AE-5038-48D3-8881-5CB939330770}">
      <dgm:prSet phldrT="[Text]"/>
      <dgm:spPr/>
      <dgm:t>
        <a:bodyPr/>
        <a:lstStyle/>
        <a:p>
          <a:r>
            <a:rPr lang="en-US" dirty="0" smtClean="0"/>
            <a:t>Myopia</a:t>
          </a:r>
          <a:endParaRPr lang="en-US" dirty="0"/>
        </a:p>
      </dgm:t>
    </dgm:pt>
    <dgm:pt modelId="{9013B6FE-98E5-4CA3-91DD-CDD333C54A8F}" type="parTrans" cxnId="{B9766923-1341-455D-8997-D6C370A85576}">
      <dgm:prSet/>
      <dgm:spPr/>
      <dgm:t>
        <a:bodyPr/>
        <a:lstStyle/>
        <a:p>
          <a:endParaRPr lang="en-US"/>
        </a:p>
      </dgm:t>
    </dgm:pt>
    <dgm:pt modelId="{3255D0AB-33EA-4C87-9BC1-A32F7B49054B}" type="sibTrans" cxnId="{B9766923-1341-455D-8997-D6C370A85576}">
      <dgm:prSet/>
      <dgm:spPr/>
      <dgm:t>
        <a:bodyPr/>
        <a:lstStyle/>
        <a:p>
          <a:endParaRPr lang="en-US"/>
        </a:p>
      </dgm:t>
    </dgm:pt>
    <dgm:pt modelId="{016C6699-6C9E-4C0F-98A7-9D3154FF8FC9}">
      <dgm:prSet phldrT="[Text]"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BE5E77A8-B949-4CD8-A3B5-12D0357A45CE}" type="parTrans" cxnId="{5C0AB588-5821-4346-8C18-A7BD483D6E99}">
      <dgm:prSet/>
      <dgm:spPr/>
      <dgm:t>
        <a:bodyPr/>
        <a:lstStyle/>
        <a:p>
          <a:endParaRPr lang="en-US"/>
        </a:p>
      </dgm:t>
    </dgm:pt>
    <dgm:pt modelId="{7C151D99-606A-42BC-9933-2BC1DE0AB9A6}" type="sibTrans" cxnId="{5C0AB588-5821-4346-8C18-A7BD483D6E99}">
      <dgm:prSet/>
      <dgm:spPr/>
      <dgm:t>
        <a:bodyPr/>
        <a:lstStyle/>
        <a:p>
          <a:endParaRPr lang="en-US"/>
        </a:p>
      </dgm:t>
    </dgm:pt>
    <dgm:pt modelId="{C36FCB96-70B5-41CC-8CEF-D9DE9B242325}">
      <dgm:prSet phldrT="[Text]"/>
      <dgm:spPr/>
      <dgm:t>
        <a:bodyPr/>
        <a:lstStyle/>
        <a:p>
          <a:r>
            <a:rPr lang="en-US" dirty="0" smtClean="0"/>
            <a:t>EXPANSION</a:t>
          </a:r>
          <a:endParaRPr lang="en-US" dirty="0"/>
        </a:p>
      </dgm:t>
    </dgm:pt>
    <dgm:pt modelId="{AB773896-F8C9-46A3-8401-4AF5E74F5B2A}" type="parTrans" cxnId="{AA8B9ADA-38D0-4985-B72C-83F214E812B2}">
      <dgm:prSet/>
      <dgm:spPr/>
      <dgm:t>
        <a:bodyPr/>
        <a:lstStyle/>
        <a:p>
          <a:endParaRPr lang="en-US"/>
        </a:p>
      </dgm:t>
    </dgm:pt>
    <dgm:pt modelId="{033F26A7-B186-4B91-9C3B-DB9E17519712}" type="sibTrans" cxnId="{AA8B9ADA-38D0-4985-B72C-83F214E812B2}">
      <dgm:prSet/>
      <dgm:spPr/>
      <dgm:t>
        <a:bodyPr/>
        <a:lstStyle/>
        <a:p>
          <a:endParaRPr lang="en-US"/>
        </a:p>
      </dgm:t>
    </dgm:pt>
    <dgm:pt modelId="{7EFEEEB7-09FE-4E7D-949C-6F2EC0DB6251}">
      <dgm:prSet phldrT="[Text]"/>
      <dgm:spPr/>
      <dgm:t>
        <a:bodyPr/>
        <a:lstStyle/>
        <a:p>
          <a:endParaRPr lang="en-US" dirty="0"/>
        </a:p>
      </dgm:t>
    </dgm:pt>
    <dgm:pt modelId="{34227093-9876-46F1-A297-CAEA6BD5260C}" type="parTrans" cxnId="{BD1FAF81-A76A-4271-88F5-C7D6C88DBDDF}">
      <dgm:prSet/>
      <dgm:spPr/>
      <dgm:t>
        <a:bodyPr/>
        <a:lstStyle/>
        <a:p>
          <a:endParaRPr lang="en-US"/>
        </a:p>
      </dgm:t>
    </dgm:pt>
    <dgm:pt modelId="{CDCC14B2-C335-49FC-AEC0-D1B451DBCA67}" type="sibTrans" cxnId="{BD1FAF81-A76A-4271-88F5-C7D6C88DBDDF}">
      <dgm:prSet/>
      <dgm:spPr/>
      <dgm:t>
        <a:bodyPr/>
        <a:lstStyle/>
        <a:p>
          <a:endParaRPr lang="en-US"/>
        </a:p>
      </dgm:t>
    </dgm:pt>
    <dgm:pt modelId="{89756560-2F83-44FE-B168-F3CE7A70F0DF}">
      <dgm:prSet phldrT="[Text]"/>
      <dgm:spPr/>
      <dgm:t>
        <a:bodyPr/>
        <a:lstStyle/>
        <a:p>
          <a:r>
            <a:rPr lang="en-US" dirty="0" smtClean="0"/>
            <a:t>Demands of today</a:t>
          </a:r>
          <a:endParaRPr lang="en-US" dirty="0"/>
        </a:p>
      </dgm:t>
    </dgm:pt>
    <dgm:pt modelId="{C9374950-6898-4377-8770-66DB75279C34}" type="parTrans" cxnId="{59C75440-BD21-4B75-A8C0-FC6F52ED9761}">
      <dgm:prSet/>
      <dgm:spPr/>
      <dgm:t>
        <a:bodyPr/>
        <a:lstStyle/>
        <a:p>
          <a:endParaRPr lang="en-US"/>
        </a:p>
      </dgm:t>
    </dgm:pt>
    <dgm:pt modelId="{1AB9903F-3724-4B58-A99A-788408A5AD26}" type="sibTrans" cxnId="{59C75440-BD21-4B75-A8C0-FC6F52ED9761}">
      <dgm:prSet/>
      <dgm:spPr/>
      <dgm:t>
        <a:bodyPr/>
        <a:lstStyle/>
        <a:p>
          <a:endParaRPr lang="en-US"/>
        </a:p>
      </dgm:t>
    </dgm:pt>
    <dgm:pt modelId="{C4E313E6-320C-432E-A6C3-D75B44362128}" type="pres">
      <dgm:prSet presAssocID="{8672F7AF-E2C7-4221-AC72-E62FBA681FC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2A7F0D-EC9A-40A4-8915-951F5AB962D0}" type="pres">
      <dgm:prSet presAssocID="{8672F7AF-E2C7-4221-AC72-E62FBA681FCD}" presName="children" presStyleCnt="0"/>
      <dgm:spPr/>
    </dgm:pt>
    <dgm:pt modelId="{BA01FB62-B951-49CA-9EEC-1151495A8507}" type="pres">
      <dgm:prSet presAssocID="{8672F7AF-E2C7-4221-AC72-E62FBA681FCD}" presName="child1group" presStyleCnt="0"/>
      <dgm:spPr/>
    </dgm:pt>
    <dgm:pt modelId="{5C73DC2F-A798-4AD8-A9A5-21C77F9E0737}" type="pres">
      <dgm:prSet presAssocID="{8672F7AF-E2C7-4221-AC72-E62FBA681FCD}" presName="child1" presStyleLbl="bgAcc1" presStyleIdx="0" presStyleCnt="4"/>
      <dgm:spPr/>
      <dgm:t>
        <a:bodyPr/>
        <a:lstStyle/>
        <a:p>
          <a:endParaRPr lang="en-US"/>
        </a:p>
      </dgm:t>
    </dgm:pt>
    <dgm:pt modelId="{87E947D9-143E-474A-8F38-853C0CF6755F}" type="pres">
      <dgm:prSet presAssocID="{8672F7AF-E2C7-4221-AC72-E62FBA681FCD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FAC782-89E3-4EE0-BF37-FFEE4E35CEBB}" type="pres">
      <dgm:prSet presAssocID="{8672F7AF-E2C7-4221-AC72-E62FBA681FCD}" presName="child2group" presStyleCnt="0"/>
      <dgm:spPr/>
    </dgm:pt>
    <dgm:pt modelId="{5ED81F27-1943-46FA-B0B7-5D0BE5C8F253}" type="pres">
      <dgm:prSet presAssocID="{8672F7AF-E2C7-4221-AC72-E62FBA681FCD}" presName="child2" presStyleLbl="bgAcc1" presStyleIdx="1" presStyleCnt="4"/>
      <dgm:spPr/>
      <dgm:t>
        <a:bodyPr/>
        <a:lstStyle/>
        <a:p>
          <a:endParaRPr lang="en-US"/>
        </a:p>
      </dgm:t>
    </dgm:pt>
    <dgm:pt modelId="{528C0D1D-6CBE-428E-9296-44314C4369DE}" type="pres">
      <dgm:prSet presAssocID="{8672F7AF-E2C7-4221-AC72-E62FBA681FCD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F7289B-4723-4249-A1DF-137CCA53C5CF}" type="pres">
      <dgm:prSet presAssocID="{8672F7AF-E2C7-4221-AC72-E62FBA681FCD}" presName="child3group" presStyleCnt="0"/>
      <dgm:spPr/>
    </dgm:pt>
    <dgm:pt modelId="{14766D99-DD1C-4078-8B3D-A318A1CA3186}" type="pres">
      <dgm:prSet presAssocID="{8672F7AF-E2C7-4221-AC72-E62FBA681FCD}" presName="child3" presStyleLbl="bgAcc1" presStyleIdx="2" presStyleCnt="4"/>
      <dgm:spPr/>
      <dgm:t>
        <a:bodyPr/>
        <a:lstStyle/>
        <a:p>
          <a:endParaRPr lang="en-US"/>
        </a:p>
      </dgm:t>
    </dgm:pt>
    <dgm:pt modelId="{2C75D680-6225-47C6-8E13-FFDEF482D48A}" type="pres">
      <dgm:prSet presAssocID="{8672F7AF-E2C7-4221-AC72-E62FBA681FCD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F8ED00-42EF-46BA-B631-1AEC06CAA28F}" type="pres">
      <dgm:prSet presAssocID="{8672F7AF-E2C7-4221-AC72-E62FBA681FCD}" presName="child4group" presStyleCnt="0"/>
      <dgm:spPr/>
    </dgm:pt>
    <dgm:pt modelId="{06CA1F51-B295-491A-AB64-2C597F541382}" type="pres">
      <dgm:prSet presAssocID="{8672F7AF-E2C7-4221-AC72-E62FBA681FCD}" presName="child4" presStyleLbl="bgAcc1" presStyleIdx="3" presStyleCnt="4"/>
      <dgm:spPr/>
      <dgm:t>
        <a:bodyPr/>
        <a:lstStyle/>
        <a:p>
          <a:endParaRPr lang="en-US"/>
        </a:p>
      </dgm:t>
    </dgm:pt>
    <dgm:pt modelId="{39A01F1E-A496-4D50-BE8B-18009C6447BB}" type="pres">
      <dgm:prSet presAssocID="{8672F7AF-E2C7-4221-AC72-E62FBA681FCD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A8B56-9C8A-41C4-860F-F4B9001F39F1}" type="pres">
      <dgm:prSet presAssocID="{8672F7AF-E2C7-4221-AC72-E62FBA681FCD}" presName="childPlaceholder" presStyleCnt="0"/>
      <dgm:spPr/>
    </dgm:pt>
    <dgm:pt modelId="{76A75768-36BB-40DF-8A70-8F0D1CD1978C}" type="pres">
      <dgm:prSet presAssocID="{8672F7AF-E2C7-4221-AC72-E62FBA681FCD}" presName="circle" presStyleCnt="0"/>
      <dgm:spPr/>
    </dgm:pt>
    <dgm:pt modelId="{FCFB372D-2EF8-4D6E-B756-69829E0C9F8B}" type="pres">
      <dgm:prSet presAssocID="{8672F7AF-E2C7-4221-AC72-E62FBA681FC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183AD-49E1-4A77-8BA7-6E3BA6C7EB57}" type="pres">
      <dgm:prSet presAssocID="{8672F7AF-E2C7-4221-AC72-E62FBA681FC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78A51-A6E7-49BF-9AB1-B5A2D7815FB4}" type="pres">
      <dgm:prSet presAssocID="{8672F7AF-E2C7-4221-AC72-E62FBA681FC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82483-B1C9-401A-AB5B-24FC08516489}" type="pres">
      <dgm:prSet presAssocID="{8672F7AF-E2C7-4221-AC72-E62FBA681FCD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4901E-10CE-41A1-ABFD-2634A46453D4}" type="pres">
      <dgm:prSet presAssocID="{8672F7AF-E2C7-4221-AC72-E62FBA681FCD}" presName="quadrantPlaceholder" presStyleCnt="0"/>
      <dgm:spPr/>
    </dgm:pt>
    <dgm:pt modelId="{3AD42ECA-2B81-498E-8A35-A8C748D08F58}" type="pres">
      <dgm:prSet presAssocID="{8672F7AF-E2C7-4221-AC72-E62FBA681FCD}" presName="center1" presStyleLbl="fgShp" presStyleIdx="0" presStyleCnt="2"/>
      <dgm:spPr/>
    </dgm:pt>
    <dgm:pt modelId="{5528D621-0D64-48CD-8564-A5D47403D3DE}" type="pres">
      <dgm:prSet presAssocID="{8672F7AF-E2C7-4221-AC72-E62FBA681FCD}" presName="center2" presStyleLbl="fgShp" presStyleIdx="1" presStyleCnt="2"/>
      <dgm:spPr/>
    </dgm:pt>
  </dgm:ptLst>
  <dgm:cxnLst>
    <dgm:cxn modelId="{0D0EF7A1-F780-4E6C-8C40-58BF15503E0B}" type="presOf" srcId="{8672F7AF-E2C7-4221-AC72-E62FBA681FCD}" destId="{C4E313E6-320C-432E-A6C3-D75B44362128}" srcOrd="0" destOrd="0" presId="urn:microsoft.com/office/officeart/2005/8/layout/cycle4#3"/>
    <dgm:cxn modelId="{AA8B9ADA-38D0-4985-B72C-83F214E812B2}" srcId="{016C6699-6C9E-4C0F-98A7-9D3154FF8FC9}" destId="{C36FCB96-70B5-41CC-8CEF-D9DE9B242325}" srcOrd="1" destOrd="0" parTransId="{AB773896-F8C9-46A3-8401-4AF5E74F5B2A}" sibTransId="{033F26A7-B186-4B91-9C3B-DB9E17519712}"/>
    <dgm:cxn modelId="{5C0AB588-5821-4346-8C18-A7BD483D6E99}" srcId="{8672F7AF-E2C7-4221-AC72-E62FBA681FCD}" destId="{016C6699-6C9E-4C0F-98A7-9D3154FF8FC9}" srcOrd="3" destOrd="0" parTransId="{BE5E77A8-B949-4CD8-A3B5-12D0357A45CE}" sibTransId="{7C151D99-606A-42BC-9933-2BC1DE0AB9A6}"/>
    <dgm:cxn modelId="{B9766923-1341-455D-8997-D6C370A85576}" srcId="{8672F7AF-E2C7-4221-AC72-E62FBA681FCD}" destId="{7E3CA1AE-5038-48D3-8881-5CB939330770}" srcOrd="2" destOrd="0" parTransId="{9013B6FE-98E5-4CA3-91DD-CDD333C54A8F}" sibTransId="{3255D0AB-33EA-4C87-9BC1-A32F7B49054B}"/>
    <dgm:cxn modelId="{6F209E6A-53C9-41FF-9C57-670CC525120B}" type="presOf" srcId="{7EFEEEB7-09FE-4E7D-949C-6F2EC0DB6251}" destId="{39A01F1E-A496-4D50-BE8B-18009C6447BB}" srcOrd="1" destOrd="0" presId="urn:microsoft.com/office/officeart/2005/8/layout/cycle4#3"/>
    <dgm:cxn modelId="{B821E72D-93EA-4AAD-8167-22938DBA8BF4}" srcId="{439D939B-6786-4848-901F-DA3B68444BE8}" destId="{3C011931-F616-4EF3-A3A7-7A607B31521F}" srcOrd="0" destOrd="0" parTransId="{2E414629-E04C-46E8-819B-7826A2224BC6}" sibTransId="{6A7A3710-0E90-4346-9987-71DC487883A9}"/>
    <dgm:cxn modelId="{3B35EA50-FF50-4643-B9FF-2C33CBEB8047}" type="presOf" srcId="{89756560-2F83-44FE-B168-F3CE7A70F0DF}" destId="{2C75D680-6225-47C6-8E13-FFDEF482D48A}" srcOrd="1" destOrd="0" presId="urn:microsoft.com/office/officeart/2005/8/layout/cycle4#3"/>
    <dgm:cxn modelId="{20AD50F9-0E65-4F23-9CCA-4B8CD0B4955A}" type="presOf" srcId="{3C011931-F616-4EF3-A3A7-7A607B31521F}" destId="{5ED81F27-1943-46FA-B0B7-5D0BE5C8F253}" srcOrd="0" destOrd="0" presId="urn:microsoft.com/office/officeart/2005/8/layout/cycle4#3"/>
    <dgm:cxn modelId="{6D01D446-12DD-4F13-9763-E7982A07F7B1}" type="presOf" srcId="{79DE8546-ABB7-4DE0-A5D1-F4BD1A38BB7D}" destId="{87E947D9-143E-474A-8F38-853C0CF6755F}" srcOrd="1" destOrd="0" presId="urn:microsoft.com/office/officeart/2005/8/layout/cycle4#3"/>
    <dgm:cxn modelId="{BD0EE0C9-E890-470D-A0F5-12204D62F8C4}" srcId="{8672F7AF-E2C7-4221-AC72-E62FBA681FCD}" destId="{439D939B-6786-4848-901F-DA3B68444BE8}" srcOrd="1" destOrd="0" parTransId="{E88A6619-52A4-4672-867F-C4E1E5E2A410}" sibTransId="{28B600BB-A96B-4FD8-868E-A1383032204B}"/>
    <dgm:cxn modelId="{51927821-B062-427E-B3A7-E2722AFD43AE}" type="presOf" srcId="{D6FB8D18-EA12-46D1-BA40-C8281CED6B9F}" destId="{FCFB372D-2EF8-4D6E-B756-69829E0C9F8B}" srcOrd="0" destOrd="0" presId="urn:microsoft.com/office/officeart/2005/8/layout/cycle4#3"/>
    <dgm:cxn modelId="{BD1FAF81-A76A-4271-88F5-C7D6C88DBDDF}" srcId="{016C6699-6C9E-4C0F-98A7-9D3154FF8FC9}" destId="{7EFEEEB7-09FE-4E7D-949C-6F2EC0DB6251}" srcOrd="0" destOrd="0" parTransId="{34227093-9876-46F1-A297-CAEA6BD5260C}" sibTransId="{CDCC14B2-C335-49FC-AEC0-D1B451DBCA67}"/>
    <dgm:cxn modelId="{11074B41-B79B-4D15-96F9-F14E33281BCC}" srcId="{8672F7AF-E2C7-4221-AC72-E62FBA681FCD}" destId="{D6FB8D18-EA12-46D1-BA40-C8281CED6B9F}" srcOrd="0" destOrd="0" parTransId="{F878C173-2689-44C8-BFAB-C0970E342D09}" sibTransId="{E63070D8-3FF3-4B14-8C88-6452B03B0F6D}"/>
    <dgm:cxn modelId="{B57D22C7-2647-465A-B827-58BE16A77197}" srcId="{D6FB8D18-EA12-46D1-BA40-C8281CED6B9F}" destId="{79DE8546-ABB7-4DE0-A5D1-F4BD1A38BB7D}" srcOrd="0" destOrd="0" parTransId="{B87B4EDB-B4D8-4BD9-AD36-FD25B0A2D746}" sibTransId="{BD086088-7EF7-4DED-BA8F-7A991DDE4C71}"/>
    <dgm:cxn modelId="{02EB04BB-0F83-4306-BB4E-2FE281F63247}" type="presOf" srcId="{C36FCB96-70B5-41CC-8CEF-D9DE9B242325}" destId="{39A01F1E-A496-4D50-BE8B-18009C6447BB}" srcOrd="1" destOrd="1" presId="urn:microsoft.com/office/officeart/2005/8/layout/cycle4#3"/>
    <dgm:cxn modelId="{46EC235D-8DE1-463D-87CA-B84B72FE71BD}" type="presOf" srcId="{7EFEEEB7-09FE-4E7D-949C-6F2EC0DB6251}" destId="{06CA1F51-B295-491A-AB64-2C597F541382}" srcOrd="0" destOrd="0" presId="urn:microsoft.com/office/officeart/2005/8/layout/cycle4#3"/>
    <dgm:cxn modelId="{24BEF306-ADA4-4FD4-A946-558546DFD719}" type="presOf" srcId="{C36FCB96-70B5-41CC-8CEF-D9DE9B242325}" destId="{06CA1F51-B295-491A-AB64-2C597F541382}" srcOrd="0" destOrd="1" presId="urn:microsoft.com/office/officeart/2005/8/layout/cycle4#3"/>
    <dgm:cxn modelId="{083C4618-83D9-4EE6-AA11-BB8FB99FDFC4}" type="presOf" srcId="{79DE8546-ABB7-4DE0-A5D1-F4BD1A38BB7D}" destId="{5C73DC2F-A798-4AD8-A9A5-21C77F9E0737}" srcOrd="0" destOrd="0" presId="urn:microsoft.com/office/officeart/2005/8/layout/cycle4#3"/>
    <dgm:cxn modelId="{21BEA922-8E7C-4405-AB60-503341E66BB3}" type="presOf" srcId="{016C6699-6C9E-4C0F-98A7-9D3154FF8FC9}" destId="{3DF82483-B1C9-401A-AB5B-24FC08516489}" srcOrd="0" destOrd="0" presId="urn:microsoft.com/office/officeart/2005/8/layout/cycle4#3"/>
    <dgm:cxn modelId="{59C75440-BD21-4B75-A8C0-FC6F52ED9761}" srcId="{7E3CA1AE-5038-48D3-8881-5CB939330770}" destId="{89756560-2F83-44FE-B168-F3CE7A70F0DF}" srcOrd="0" destOrd="0" parTransId="{C9374950-6898-4377-8770-66DB75279C34}" sibTransId="{1AB9903F-3724-4B58-A99A-788408A5AD26}"/>
    <dgm:cxn modelId="{5C3CD366-8F43-4DF7-830C-663E017F3BBD}" type="presOf" srcId="{89756560-2F83-44FE-B168-F3CE7A70F0DF}" destId="{14766D99-DD1C-4078-8B3D-A318A1CA3186}" srcOrd="0" destOrd="0" presId="urn:microsoft.com/office/officeart/2005/8/layout/cycle4#3"/>
    <dgm:cxn modelId="{5016453F-1B30-4066-A622-3010F7C18013}" type="presOf" srcId="{3C011931-F616-4EF3-A3A7-7A607B31521F}" destId="{528C0D1D-6CBE-428E-9296-44314C4369DE}" srcOrd="1" destOrd="0" presId="urn:microsoft.com/office/officeart/2005/8/layout/cycle4#3"/>
    <dgm:cxn modelId="{127C7ADE-888B-4177-8711-A81BD77EF1FB}" type="presOf" srcId="{7E3CA1AE-5038-48D3-8881-5CB939330770}" destId="{14E78A51-A6E7-49BF-9AB1-B5A2D7815FB4}" srcOrd="0" destOrd="0" presId="urn:microsoft.com/office/officeart/2005/8/layout/cycle4#3"/>
    <dgm:cxn modelId="{1397FF2D-41C0-42B9-BC78-C4CE71E5766D}" type="presOf" srcId="{439D939B-6786-4848-901F-DA3B68444BE8}" destId="{D75183AD-49E1-4A77-8BA7-6E3BA6C7EB57}" srcOrd="0" destOrd="0" presId="urn:microsoft.com/office/officeart/2005/8/layout/cycle4#3"/>
    <dgm:cxn modelId="{229CB68F-1E29-4977-90EF-5128CC69519F}" type="presParOf" srcId="{C4E313E6-320C-432E-A6C3-D75B44362128}" destId="{162A7F0D-EC9A-40A4-8915-951F5AB962D0}" srcOrd="0" destOrd="0" presId="urn:microsoft.com/office/officeart/2005/8/layout/cycle4#3"/>
    <dgm:cxn modelId="{11045A5A-5A8C-4898-8053-323F3DA21DD4}" type="presParOf" srcId="{162A7F0D-EC9A-40A4-8915-951F5AB962D0}" destId="{BA01FB62-B951-49CA-9EEC-1151495A8507}" srcOrd="0" destOrd="0" presId="urn:microsoft.com/office/officeart/2005/8/layout/cycle4#3"/>
    <dgm:cxn modelId="{60FC8355-4186-4649-BD83-30670918BB8C}" type="presParOf" srcId="{BA01FB62-B951-49CA-9EEC-1151495A8507}" destId="{5C73DC2F-A798-4AD8-A9A5-21C77F9E0737}" srcOrd="0" destOrd="0" presId="urn:microsoft.com/office/officeart/2005/8/layout/cycle4#3"/>
    <dgm:cxn modelId="{6FBA1978-FDB6-4642-BB42-5CD5E67C228F}" type="presParOf" srcId="{BA01FB62-B951-49CA-9EEC-1151495A8507}" destId="{87E947D9-143E-474A-8F38-853C0CF6755F}" srcOrd="1" destOrd="0" presId="urn:microsoft.com/office/officeart/2005/8/layout/cycle4#3"/>
    <dgm:cxn modelId="{889FB8E1-AEAA-4840-A3F9-4E8B4DE8BFDF}" type="presParOf" srcId="{162A7F0D-EC9A-40A4-8915-951F5AB962D0}" destId="{B4FAC782-89E3-4EE0-BF37-FFEE4E35CEBB}" srcOrd="1" destOrd="0" presId="urn:microsoft.com/office/officeart/2005/8/layout/cycle4#3"/>
    <dgm:cxn modelId="{8FE1C026-E766-4B57-9525-38E6BBE6E61E}" type="presParOf" srcId="{B4FAC782-89E3-4EE0-BF37-FFEE4E35CEBB}" destId="{5ED81F27-1943-46FA-B0B7-5D0BE5C8F253}" srcOrd="0" destOrd="0" presId="urn:microsoft.com/office/officeart/2005/8/layout/cycle4#3"/>
    <dgm:cxn modelId="{53377211-91E5-46BE-B38A-1232FFBEE417}" type="presParOf" srcId="{B4FAC782-89E3-4EE0-BF37-FFEE4E35CEBB}" destId="{528C0D1D-6CBE-428E-9296-44314C4369DE}" srcOrd="1" destOrd="0" presId="urn:microsoft.com/office/officeart/2005/8/layout/cycle4#3"/>
    <dgm:cxn modelId="{21F758A5-F8F5-4314-AEF8-897F2666A219}" type="presParOf" srcId="{162A7F0D-EC9A-40A4-8915-951F5AB962D0}" destId="{F9F7289B-4723-4249-A1DF-137CCA53C5CF}" srcOrd="2" destOrd="0" presId="urn:microsoft.com/office/officeart/2005/8/layout/cycle4#3"/>
    <dgm:cxn modelId="{503D2EB1-6E4F-4E6B-A24D-3455FB2B03BF}" type="presParOf" srcId="{F9F7289B-4723-4249-A1DF-137CCA53C5CF}" destId="{14766D99-DD1C-4078-8B3D-A318A1CA3186}" srcOrd="0" destOrd="0" presId="urn:microsoft.com/office/officeart/2005/8/layout/cycle4#3"/>
    <dgm:cxn modelId="{D370BA38-13FC-4F4B-AF11-4EC8EF7B91FE}" type="presParOf" srcId="{F9F7289B-4723-4249-A1DF-137CCA53C5CF}" destId="{2C75D680-6225-47C6-8E13-FFDEF482D48A}" srcOrd="1" destOrd="0" presId="urn:microsoft.com/office/officeart/2005/8/layout/cycle4#3"/>
    <dgm:cxn modelId="{12B18DDC-F115-4769-B0B3-4B44EAC5A843}" type="presParOf" srcId="{162A7F0D-EC9A-40A4-8915-951F5AB962D0}" destId="{9FF8ED00-42EF-46BA-B631-1AEC06CAA28F}" srcOrd="3" destOrd="0" presId="urn:microsoft.com/office/officeart/2005/8/layout/cycle4#3"/>
    <dgm:cxn modelId="{FF9FA109-F873-465A-BB9E-96AF6A555CDD}" type="presParOf" srcId="{9FF8ED00-42EF-46BA-B631-1AEC06CAA28F}" destId="{06CA1F51-B295-491A-AB64-2C597F541382}" srcOrd="0" destOrd="0" presId="urn:microsoft.com/office/officeart/2005/8/layout/cycle4#3"/>
    <dgm:cxn modelId="{ADDF2AE8-F4DF-4977-A087-FAADF86CAFEE}" type="presParOf" srcId="{9FF8ED00-42EF-46BA-B631-1AEC06CAA28F}" destId="{39A01F1E-A496-4D50-BE8B-18009C6447BB}" srcOrd="1" destOrd="0" presId="urn:microsoft.com/office/officeart/2005/8/layout/cycle4#3"/>
    <dgm:cxn modelId="{8BBA02C6-F103-4043-9E23-48D546D41CBF}" type="presParOf" srcId="{162A7F0D-EC9A-40A4-8915-951F5AB962D0}" destId="{201A8B56-9C8A-41C4-860F-F4B9001F39F1}" srcOrd="4" destOrd="0" presId="urn:microsoft.com/office/officeart/2005/8/layout/cycle4#3"/>
    <dgm:cxn modelId="{6F4804D8-A24D-41EA-A7C9-A6600F3DA357}" type="presParOf" srcId="{C4E313E6-320C-432E-A6C3-D75B44362128}" destId="{76A75768-36BB-40DF-8A70-8F0D1CD1978C}" srcOrd="1" destOrd="0" presId="urn:microsoft.com/office/officeart/2005/8/layout/cycle4#3"/>
    <dgm:cxn modelId="{6FB32E55-E939-4430-B349-6FC6C2344728}" type="presParOf" srcId="{76A75768-36BB-40DF-8A70-8F0D1CD1978C}" destId="{FCFB372D-2EF8-4D6E-B756-69829E0C9F8B}" srcOrd="0" destOrd="0" presId="urn:microsoft.com/office/officeart/2005/8/layout/cycle4#3"/>
    <dgm:cxn modelId="{58FC96E1-1399-4B85-8450-AF9365D16F1D}" type="presParOf" srcId="{76A75768-36BB-40DF-8A70-8F0D1CD1978C}" destId="{D75183AD-49E1-4A77-8BA7-6E3BA6C7EB57}" srcOrd="1" destOrd="0" presId="urn:microsoft.com/office/officeart/2005/8/layout/cycle4#3"/>
    <dgm:cxn modelId="{29332F8D-111E-478D-A3BC-87BDCD865C33}" type="presParOf" srcId="{76A75768-36BB-40DF-8A70-8F0D1CD1978C}" destId="{14E78A51-A6E7-49BF-9AB1-B5A2D7815FB4}" srcOrd="2" destOrd="0" presId="urn:microsoft.com/office/officeart/2005/8/layout/cycle4#3"/>
    <dgm:cxn modelId="{8C0A5CD9-AE67-4D30-9A10-B85051C36D30}" type="presParOf" srcId="{76A75768-36BB-40DF-8A70-8F0D1CD1978C}" destId="{3DF82483-B1C9-401A-AB5B-24FC08516489}" srcOrd="3" destOrd="0" presId="urn:microsoft.com/office/officeart/2005/8/layout/cycle4#3"/>
    <dgm:cxn modelId="{08A5D69A-B6C7-4D8A-9A03-783EBBE0C329}" type="presParOf" srcId="{76A75768-36BB-40DF-8A70-8F0D1CD1978C}" destId="{F4F4901E-10CE-41A1-ABFD-2634A46453D4}" srcOrd="4" destOrd="0" presId="urn:microsoft.com/office/officeart/2005/8/layout/cycle4#3"/>
    <dgm:cxn modelId="{8B7149AE-1B6F-4DA2-B556-2EC48045C308}" type="presParOf" srcId="{C4E313E6-320C-432E-A6C3-D75B44362128}" destId="{3AD42ECA-2B81-498E-8A35-A8C748D08F58}" srcOrd="2" destOrd="0" presId="urn:microsoft.com/office/officeart/2005/8/layout/cycle4#3"/>
    <dgm:cxn modelId="{579F4D18-469A-4278-B0A5-FC854D7BB828}" type="presParOf" srcId="{C4E313E6-320C-432E-A6C3-D75B44362128}" destId="{5528D621-0D64-48CD-8564-A5D47403D3DE}" srcOrd="3" destOrd="0" presId="urn:microsoft.com/office/officeart/2005/8/layout/cycle4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72F7AF-E2C7-4221-AC72-E62FBA681FCD}" type="doc">
      <dgm:prSet loTypeId="urn:microsoft.com/office/officeart/2005/8/layout/cycle4#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FB8D18-EA12-46D1-BA40-C8281CED6B9F}">
      <dgm:prSet phldrT="[Text]"/>
      <dgm:spPr/>
      <dgm:t>
        <a:bodyPr/>
        <a:lstStyle/>
        <a:p>
          <a:r>
            <a:rPr lang="en-US" dirty="0" smtClean="0"/>
            <a:t>Define</a:t>
          </a:r>
          <a:endParaRPr lang="en-US" dirty="0"/>
        </a:p>
      </dgm:t>
    </dgm:pt>
    <dgm:pt modelId="{F878C173-2689-44C8-BFAB-C0970E342D09}" type="parTrans" cxnId="{11074B41-B79B-4D15-96F9-F14E33281BCC}">
      <dgm:prSet/>
      <dgm:spPr/>
      <dgm:t>
        <a:bodyPr/>
        <a:lstStyle/>
        <a:p>
          <a:endParaRPr lang="en-US"/>
        </a:p>
      </dgm:t>
    </dgm:pt>
    <dgm:pt modelId="{E63070D8-3FF3-4B14-8C88-6452B03B0F6D}" type="sibTrans" cxnId="{11074B41-B79B-4D15-96F9-F14E33281BCC}">
      <dgm:prSet/>
      <dgm:spPr/>
      <dgm:t>
        <a:bodyPr/>
        <a:lstStyle/>
        <a:p>
          <a:endParaRPr lang="en-US"/>
        </a:p>
      </dgm:t>
    </dgm:pt>
    <dgm:pt modelId="{79DE8546-ABB7-4DE0-A5D1-F4BD1A38BB7D}">
      <dgm:prSet phldrT="[Text]"/>
      <dgm:spPr/>
      <dgm:t>
        <a:bodyPr/>
        <a:lstStyle/>
        <a:p>
          <a:r>
            <a:rPr lang="en-US" dirty="0" smtClean="0"/>
            <a:t>One who cares</a:t>
          </a:r>
          <a:endParaRPr lang="en-US" dirty="0"/>
        </a:p>
      </dgm:t>
    </dgm:pt>
    <dgm:pt modelId="{B87B4EDB-B4D8-4BD9-AD36-FD25B0A2D746}" type="parTrans" cxnId="{B57D22C7-2647-465A-B827-58BE16A77197}">
      <dgm:prSet/>
      <dgm:spPr/>
      <dgm:t>
        <a:bodyPr/>
        <a:lstStyle/>
        <a:p>
          <a:endParaRPr lang="en-US"/>
        </a:p>
      </dgm:t>
    </dgm:pt>
    <dgm:pt modelId="{BD086088-7EF7-4DED-BA8F-7A991DDE4C71}" type="sibTrans" cxnId="{B57D22C7-2647-465A-B827-58BE16A77197}">
      <dgm:prSet/>
      <dgm:spPr/>
      <dgm:t>
        <a:bodyPr/>
        <a:lstStyle/>
        <a:p>
          <a:endParaRPr lang="en-US"/>
        </a:p>
      </dgm:t>
    </dgm:pt>
    <dgm:pt modelId="{439D939B-6786-4848-901F-DA3B68444BE8}">
      <dgm:prSet phldrT="[Text]"/>
      <dgm:spPr/>
      <dgm:t>
        <a:bodyPr/>
        <a:lstStyle/>
        <a:p>
          <a:r>
            <a:rPr lang="en-US" dirty="0" smtClean="0"/>
            <a:t>Focus</a:t>
          </a:r>
          <a:endParaRPr lang="en-US" dirty="0"/>
        </a:p>
      </dgm:t>
    </dgm:pt>
    <dgm:pt modelId="{E88A6619-52A4-4672-867F-C4E1E5E2A410}" type="parTrans" cxnId="{BD0EE0C9-E890-470D-A0F5-12204D62F8C4}">
      <dgm:prSet/>
      <dgm:spPr/>
      <dgm:t>
        <a:bodyPr/>
        <a:lstStyle/>
        <a:p>
          <a:endParaRPr lang="en-US"/>
        </a:p>
      </dgm:t>
    </dgm:pt>
    <dgm:pt modelId="{28B600BB-A96B-4FD8-868E-A1383032204B}" type="sibTrans" cxnId="{BD0EE0C9-E890-470D-A0F5-12204D62F8C4}">
      <dgm:prSet/>
      <dgm:spPr/>
      <dgm:t>
        <a:bodyPr/>
        <a:lstStyle/>
        <a:p>
          <a:endParaRPr lang="en-US"/>
        </a:p>
      </dgm:t>
    </dgm:pt>
    <dgm:pt modelId="{3C011931-F616-4EF3-A3A7-7A607B31521F}">
      <dgm:prSet phldrT="[Text]"/>
      <dgm:spPr/>
      <dgm:t>
        <a:bodyPr/>
        <a:lstStyle/>
        <a:p>
          <a:r>
            <a:rPr lang="en-US" dirty="0" smtClean="0"/>
            <a:t>Demands of today</a:t>
          </a:r>
          <a:endParaRPr lang="en-US" dirty="0"/>
        </a:p>
      </dgm:t>
    </dgm:pt>
    <dgm:pt modelId="{2E414629-E04C-46E8-819B-7826A2224BC6}" type="parTrans" cxnId="{B821E72D-93EA-4AAD-8167-22938DBA8BF4}">
      <dgm:prSet/>
      <dgm:spPr/>
      <dgm:t>
        <a:bodyPr/>
        <a:lstStyle/>
        <a:p>
          <a:endParaRPr lang="en-US"/>
        </a:p>
      </dgm:t>
    </dgm:pt>
    <dgm:pt modelId="{6A7A3710-0E90-4346-9987-71DC487883A9}" type="sibTrans" cxnId="{B821E72D-93EA-4AAD-8167-22938DBA8BF4}">
      <dgm:prSet/>
      <dgm:spPr/>
      <dgm:t>
        <a:bodyPr/>
        <a:lstStyle/>
        <a:p>
          <a:endParaRPr lang="en-US"/>
        </a:p>
      </dgm:t>
    </dgm:pt>
    <dgm:pt modelId="{7E3CA1AE-5038-48D3-8881-5CB939330770}">
      <dgm:prSet phldrT="[Text]"/>
      <dgm:spPr/>
      <dgm:t>
        <a:bodyPr/>
        <a:lstStyle/>
        <a:p>
          <a:r>
            <a:rPr lang="en-US" dirty="0" smtClean="0"/>
            <a:t>Myopia</a:t>
          </a:r>
          <a:endParaRPr lang="en-US" dirty="0"/>
        </a:p>
      </dgm:t>
    </dgm:pt>
    <dgm:pt modelId="{9013B6FE-98E5-4CA3-91DD-CDD333C54A8F}" type="parTrans" cxnId="{B9766923-1341-455D-8997-D6C370A85576}">
      <dgm:prSet/>
      <dgm:spPr/>
      <dgm:t>
        <a:bodyPr/>
        <a:lstStyle/>
        <a:p>
          <a:endParaRPr lang="en-US"/>
        </a:p>
      </dgm:t>
    </dgm:pt>
    <dgm:pt modelId="{3255D0AB-33EA-4C87-9BC1-A32F7B49054B}" type="sibTrans" cxnId="{B9766923-1341-455D-8997-D6C370A85576}">
      <dgm:prSet/>
      <dgm:spPr/>
      <dgm:t>
        <a:bodyPr/>
        <a:lstStyle/>
        <a:p>
          <a:endParaRPr lang="en-US"/>
        </a:p>
      </dgm:t>
    </dgm:pt>
    <dgm:pt modelId="{45360826-5F79-4599-8245-B7A0DDDA6854}">
      <dgm:prSet phldrT="[Text]"/>
      <dgm:spPr/>
      <dgm:t>
        <a:bodyPr/>
        <a:lstStyle/>
        <a:p>
          <a:r>
            <a:rPr lang="en-US" dirty="0" smtClean="0"/>
            <a:t>Urgency of tomorrow</a:t>
          </a:r>
          <a:endParaRPr lang="en-US" dirty="0"/>
        </a:p>
      </dgm:t>
    </dgm:pt>
    <dgm:pt modelId="{CCD95A5B-D56B-447F-BD45-1850E1DB8B75}" type="parTrans" cxnId="{842EFAA4-564D-4CF3-A4FF-745B97B0F3CD}">
      <dgm:prSet/>
      <dgm:spPr/>
      <dgm:t>
        <a:bodyPr/>
        <a:lstStyle/>
        <a:p>
          <a:endParaRPr lang="en-US"/>
        </a:p>
      </dgm:t>
    </dgm:pt>
    <dgm:pt modelId="{B133EEBF-2277-4A6B-9938-C2261015B612}" type="sibTrans" cxnId="{842EFAA4-564D-4CF3-A4FF-745B97B0F3CD}">
      <dgm:prSet/>
      <dgm:spPr/>
      <dgm:t>
        <a:bodyPr/>
        <a:lstStyle/>
        <a:p>
          <a:endParaRPr lang="en-US"/>
        </a:p>
      </dgm:t>
    </dgm:pt>
    <dgm:pt modelId="{016C6699-6C9E-4C0F-98A7-9D3154FF8FC9}">
      <dgm:prSet phldrT="[Text]"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BE5E77A8-B949-4CD8-A3B5-12D0357A45CE}" type="parTrans" cxnId="{5C0AB588-5821-4346-8C18-A7BD483D6E99}">
      <dgm:prSet/>
      <dgm:spPr/>
      <dgm:t>
        <a:bodyPr/>
        <a:lstStyle/>
        <a:p>
          <a:endParaRPr lang="en-US"/>
        </a:p>
      </dgm:t>
    </dgm:pt>
    <dgm:pt modelId="{7C151D99-606A-42BC-9933-2BC1DE0AB9A6}" type="sibTrans" cxnId="{5C0AB588-5821-4346-8C18-A7BD483D6E99}">
      <dgm:prSet/>
      <dgm:spPr/>
      <dgm:t>
        <a:bodyPr/>
        <a:lstStyle/>
        <a:p>
          <a:endParaRPr lang="en-US"/>
        </a:p>
      </dgm:t>
    </dgm:pt>
    <dgm:pt modelId="{C36FCB96-70B5-41CC-8CEF-D9DE9B242325}">
      <dgm:prSet phldrT="[Text]"/>
      <dgm:spPr/>
      <dgm:t>
        <a:bodyPr/>
        <a:lstStyle/>
        <a:p>
          <a:r>
            <a:rPr lang="en-US" dirty="0" smtClean="0"/>
            <a:t>NURTURE</a:t>
          </a:r>
          <a:endParaRPr lang="en-US" dirty="0"/>
        </a:p>
      </dgm:t>
    </dgm:pt>
    <dgm:pt modelId="{AB773896-F8C9-46A3-8401-4AF5E74F5B2A}" type="parTrans" cxnId="{AA8B9ADA-38D0-4985-B72C-83F214E812B2}">
      <dgm:prSet/>
      <dgm:spPr/>
      <dgm:t>
        <a:bodyPr/>
        <a:lstStyle/>
        <a:p>
          <a:endParaRPr lang="en-US"/>
        </a:p>
      </dgm:t>
    </dgm:pt>
    <dgm:pt modelId="{033F26A7-B186-4B91-9C3B-DB9E17519712}" type="sibTrans" cxnId="{AA8B9ADA-38D0-4985-B72C-83F214E812B2}">
      <dgm:prSet/>
      <dgm:spPr/>
      <dgm:t>
        <a:bodyPr/>
        <a:lstStyle/>
        <a:p>
          <a:endParaRPr lang="en-US"/>
        </a:p>
      </dgm:t>
    </dgm:pt>
    <dgm:pt modelId="{7EFEEEB7-09FE-4E7D-949C-6F2EC0DB6251}">
      <dgm:prSet phldrT="[Text]"/>
      <dgm:spPr/>
      <dgm:t>
        <a:bodyPr/>
        <a:lstStyle/>
        <a:p>
          <a:endParaRPr lang="en-US" dirty="0"/>
        </a:p>
      </dgm:t>
    </dgm:pt>
    <dgm:pt modelId="{34227093-9876-46F1-A297-CAEA6BD5260C}" type="parTrans" cxnId="{BD1FAF81-A76A-4271-88F5-C7D6C88DBDDF}">
      <dgm:prSet/>
      <dgm:spPr/>
      <dgm:t>
        <a:bodyPr/>
        <a:lstStyle/>
        <a:p>
          <a:endParaRPr lang="en-US"/>
        </a:p>
      </dgm:t>
    </dgm:pt>
    <dgm:pt modelId="{CDCC14B2-C335-49FC-AEC0-D1B451DBCA67}" type="sibTrans" cxnId="{BD1FAF81-A76A-4271-88F5-C7D6C88DBDDF}">
      <dgm:prSet/>
      <dgm:spPr/>
      <dgm:t>
        <a:bodyPr/>
        <a:lstStyle/>
        <a:p>
          <a:endParaRPr lang="en-US"/>
        </a:p>
      </dgm:t>
    </dgm:pt>
    <dgm:pt modelId="{89756560-2F83-44FE-B168-F3CE7A70F0DF}">
      <dgm:prSet phldrT="[Text]"/>
      <dgm:spPr/>
      <dgm:t>
        <a:bodyPr/>
        <a:lstStyle/>
        <a:p>
          <a:endParaRPr lang="en-US" dirty="0"/>
        </a:p>
      </dgm:t>
    </dgm:pt>
    <dgm:pt modelId="{C9374950-6898-4377-8770-66DB75279C34}" type="parTrans" cxnId="{59C75440-BD21-4B75-A8C0-FC6F52ED9761}">
      <dgm:prSet/>
      <dgm:spPr/>
      <dgm:t>
        <a:bodyPr/>
        <a:lstStyle/>
        <a:p>
          <a:endParaRPr lang="en-US"/>
        </a:p>
      </dgm:t>
    </dgm:pt>
    <dgm:pt modelId="{1AB9903F-3724-4B58-A99A-788408A5AD26}" type="sibTrans" cxnId="{59C75440-BD21-4B75-A8C0-FC6F52ED9761}">
      <dgm:prSet/>
      <dgm:spPr/>
      <dgm:t>
        <a:bodyPr/>
        <a:lstStyle/>
        <a:p>
          <a:endParaRPr lang="en-US"/>
        </a:p>
      </dgm:t>
    </dgm:pt>
    <dgm:pt modelId="{C4E313E6-320C-432E-A6C3-D75B44362128}" type="pres">
      <dgm:prSet presAssocID="{8672F7AF-E2C7-4221-AC72-E62FBA681FC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2A7F0D-EC9A-40A4-8915-951F5AB962D0}" type="pres">
      <dgm:prSet presAssocID="{8672F7AF-E2C7-4221-AC72-E62FBA681FCD}" presName="children" presStyleCnt="0"/>
      <dgm:spPr/>
    </dgm:pt>
    <dgm:pt modelId="{BA01FB62-B951-49CA-9EEC-1151495A8507}" type="pres">
      <dgm:prSet presAssocID="{8672F7AF-E2C7-4221-AC72-E62FBA681FCD}" presName="child1group" presStyleCnt="0"/>
      <dgm:spPr/>
    </dgm:pt>
    <dgm:pt modelId="{5C73DC2F-A798-4AD8-A9A5-21C77F9E0737}" type="pres">
      <dgm:prSet presAssocID="{8672F7AF-E2C7-4221-AC72-E62FBA681FCD}" presName="child1" presStyleLbl="bgAcc1" presStyleIdx="0" presStyleCnt="4"/>
      <dgm:spPr/>
      <dgm:t>
        <a:bodyPr/>
        <a:lstStyle/>
        <a:p>
          <a:endParaRPr lang="en-US"/>
        </a:p>
      </dgm:t>
    </dgm:pt>
    <dgm:pt modelId="{87E947D9-143E-474A-8F38-853C0CF6755F}" type="pres">
      <dgm:prSet presAssocID="{8672F7AF-E2C7-4221-AC72-E62FBA681FCD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FAC782-89E3-4EE0-BF37-FFEE4E35CEBB}" type="pres">
      <dgm:prSet presAssocID="{8672F7AF-E2C7-4221-AC72-E62FBA681FCD}" presName="child2group" presStyleCnt="0"/>
      <dgm:spPr/>
    </dgm:pt>
    <dgm:pt modelId="{5ED81F27-1943-46FA-B0B7-5D0BE5C8F253}" type="pres">
      <dgm:prSet presAssocID="{8672F7AF-E2C7-4221-AC72-E62FBA681FCD}" presName="child2" presStyleLbl="bgAcc1" presStyleIdx="1" presStyleCnt="4" custLinFactNeighborX="524" custLinFactNeighborY="-2868"/>
      <dgm:spPr/>
      <dgm:t>
        <a:bodyPr/>
        <a:lstStyle/>
        <a:p>
          <a:endParaRPr lang="en-US"/>
        </a:p>
      </dgm:t>
    </dgm:pt>
    <dgm:pt modelId="{528C0D1D-6CBE-428E-9296-44314C4369DE}" type="pres">
      <dgm:prSet presAssocID="{8672F7AF-E2C7-4221-AC72-E62FBA681FCD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F7289B-4723-4249-A1DF-137CCA53C5CF}" type="pres">
      <dgm:prSet presAssocID="{8672F7AF-E2C7-4221-AC72-E62FBA681FCD}" presName="child3group" presStyleCnt="0"/>
      <dgm:spPr/>
    </dgm:pt>
    <dgm:pt modelId="{14766D99-DD1C-4078-8B3D-A318A1CA3186}" type="pres">
      <dgm:prSet presAssocID="{8672F7AF-E2C7-4221-AC72-E62FBA681FCD}" presName="child3" presStyleLbl="bgAcc1" presStyleIdx="2" presStyleCnt="4"/>
      <dgm:spPr/>
      <dgm:t>
        <a:bodyPr/>
        <a:lstStyle/>
        <a:p>
          <a:endParaRPr lang="en-US"/>
        </a:p>
      </dgm:t>
    </dgm:pt>
    <dgm:pt modelId="{2C75D680-6225-47C6-8E13-FFDEF482D48A}" type="pres">
      <dgm:prSet presAssocID="{8672F7AF-E2C7-4221-AC72-E62FBA681FCD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F8ED00-42EF-46BA-B631-1AEC06CAA28F}" type="pres">
      <dgm:prSet presAssocID="{8672F7AF-E2C7-4221-AC72-E62FBA681FCD}" presName="child4group" presStyleCnt="0"/>
      <dgm:spPr/>
    </dgm:pt>
    <dgm:pt modelId="{06CA1F51-B295-491A-AB64-2C597F541382}" type="pres">
      <dgm:prSet presAssocID="{8672F7AF-E2C7-4221-AC72-E62FBA681FCD}" presName="child4" presStyleLbl="bgAcc1" presStyleIdx="3" presStyleCnt="4"/>
      <dgm:spPr/>
      <dgm:t>
        <a:bodyPr/>
        <a:lstStyle/>
        <a:p>
          <a:endParaRPr lang="en-US"/>
        </a:p>
      </dgm:t>
    </dgm:pt>
    <dgm:pt modelId="{39A01F1E-A496-4D50-BE8B-18009C6447BB}" type="pres">
      <dgm:prSet presAssocID="{8672F7AF-E2C7-4221-AC72-E62FBA681FCD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A8B56-9C8A-41C4-860F-F4B9001F39F1}" type="pres">
      <dgm:prSet presAssocID="{8672F7AF-E2C7-4221-AC72-E62FBA681FCD}" presName="childPlaceholder" presStyleCnt="0"/>
      <dgm:spPr/>
    </dgm:pt>
    <dgm:pt modelId="{76A75768-36BB-40DF-8A70-8F0D1CD1978C}" type="pres">
      <dgm:prSet presAssocID="{8672F7AF-E2C7-4221-AC72-E62FBA681FCD}" presName="circle" presStyleCnt="0"/>
      <dgm:spPr/>
    </dgm:pt>
    <dgm:pt modelId="{FCFB372D-2EF8-4D6E-B756-69829E0C9F8B}" type="pres">
      <dgm:prSet presAssocID="{8672F7AF-E2C7-4221-AC72-E62FBA681FC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183AD-49E1-4A77-8BA7-6E3BA6C7EB57}" type="pres">
      <dgm:prSet presAssocID="{8672F7AF-E2C7-4221-AC72-E62FBA681FC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78A51-A6E7-49BF-9AB1-B5A2D7815FB4}" type="pres">
      <dgm:prSet presAssocID="{8672F7AF-E2C7-4221-AC72-E62FBA681FC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82483-B1C9-401A-AB5B-24FC08516489}" type="pres">
      <dgm:prSet presAssocID="{8672F7AF-E2C7-4221-AC72-E62FBA681FCD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4901E-10CE-41A1-ABFD-2634A46453D4}" type="pres">
      <dgm:prSet presAssocID="{8672F7AF-E2C7-4221-AC72-E62FBA681FCD}" presName="quadrantPlaceholder" presStyleCnt="0"/>
      <dgm:spPr/>
    </dgm:pt>
    <dgm:pt modelId="{3AD42ECA-2B81-498E-8A35-A8C748D08F58}" type="pres">
      <dgm:prSet presAssocID="{8672F7AF-E2C7-4221-AC72-E62FBA681FCD}" presName="center1" presStyleLbl="fgShp" presStyleIdx="0" presStyleCnt="2"/>
      <dgm:spPr/>
    </dgm:pt>
    <dgm:pt modelId="{5528D621-0D64-48CD-8564-A5D47403D3DE}" type="pres">
      <dgm:prSet presAssocID="{8672F7AF-E2C7-4221-AC72-E62FBA681FCD}" presName="center2" presStyleLbl="fgShp" presStyleIdx="1" presStyleCnt="2"/>
      <dgm:spPr/>
    </dgm:pt>
  </dgm:ptLst>
  <dgm:cxnLst>
    <dgm:cxn modelId="{2CAE8ADE-AEBC-428A-96C0-92A20894EF7E}" type="presOf" srcId="{45360826-5F79-4599-8245-B7A0DDDA6854}" destId="{14766D99-DD1C-4078-8B3D-A318A1CA3186}" srcOrd="0" destOrd="1" presId="urn:microsoft.com/office/officeart/2005/8/layout/cycle4#4"/>
    <dgm:cxn modelId="{203A499D-A97E-4760-A4C6-38D26835B7CD}" type="presOf" srcId="{79DE8546-ABB7-4DE0-A5D1-F4BD1A38BB7D}" destId="{87E947D9-143E-474A-8F38-853C0CF6755F}" srcOrd="1" destOrd="0" presId="urn:microsoft.com/office/officeart/2005/8/layout/cycle4#4"/>
    <dgm:cxn modelId="{4EEF6972-1804-4765-AABF-F9320A5FC5B9}" type="presOf" srcId="{C36FCB96-70B5-41CC-8CEF-D9DE9B242325}" destId="{39A01F1E-A496-4D50-BE8B-18009C6447BB}" srcOrd="1" destOrd="1" presId="urn:microsoft.com/office/officeart/2005/8/layout/cycle4#4"/>
    <dgm:cxn modelId="{6FA00A28-DCF0-44C8-8289-D1183E9A2FD2}" type="presOf" srcId="{439D939B-6786-4848-901F-DA3B68444BE8}" destId="{D75183AD-49E1-4A77-8BA7-6E3BA6C7EB57}" srcOrd="0" destOrd="0" presId="urn:microsoft.com/office/officeart/2005/8/layout/cycle4#4"/>
    <dgm:cxn modelId="{AA8B9ADA-38D0-4985-B72C-83F214E812B2}" srcId="{016C6699-6C9E-4C0F-98A7-9D3154FF8FC9}" destId="{C36FCB96-70B5-41CC-8CEF-D9DE9B242325}" srcOrd="1" destOrd="0" parTransId="{AB773896-F8C9-46A3-8401-4AF5E74F5B2A}" sibTransId="{033F26A7-B186-4B91-9C3B-DB9E17519712}"/>
    <dgm:cxn modelId="{5C0AB588-5821-4346-8C18-A7BD483D6E99}" srcId="{8672F7AF-E2C7-4221-AC72-E62FBA681FCD}" destId="{016C6699-6C9E-4C0F-98A7-9D3154FF8FC9}" srcOrd="3" destOrd="0" parTransId="{BE5E77A8-B949-4CD8-A3B5-12D0357A45CE}" sibTransId="{7C151D99-606A-42BC-9933-2BC1DE0AB9A6}"/>
    <dgm:cxn modelId="{C8F6D6C6-F67E-4062-A043-412840B7889D}" type="presOf" srcId="{C36FCB96-70B5-41CC-8CEF-D9DE9B242325}" destId="{06CA1F51-B295-491A-AB64-2C597F541382}" srcOrd="0" destOrd="1" presId="urn:microsoft.com/office/officeart/2005/8/layout/cycle4#4"/>
    <dgm:cxn modelId="{B9766923-1341-455D-8997-D6C370A85576}" srcId="{8672F7AF-E2C7-4221-AC72-E62FBA681FCD}" destId="{7E3CA1AE-5038-48D3-8881-5CB939330770}" srcOrd="2" destOrd="0" parTransId="{9013B6FE-98E5-4CA3-91DD-CDD333C54A8F}" sibTransId="{3255D0AB-33EA-4C87-9BC1-A32F7B49054B}"/>
    <dgm:cxn modelId="{B821E72D-93EA-4AAD-8167-22938DBA8BF4}" srcId="{439D939B-6786-4848-901F-DA3B68444BE8}" destId="{3C011931-F616-4EF3-A3A7-7A607B31521F}" srcOrd="0" destOrd="0" parTransId="{2E414629-E04C-46E8-819B-7826A2224BC6}" sibTransId="{6A7A3710-0E90-4346-9987-71DC487883A9}"/>
    <dgm:cxn modelId="{3C2DB10F-3AC8-4F75-9D03-944D7FBE0EA5}" type="presOf" srcId="{89756560-2F83-44FE-B168-F3CE7A70F0DF}" destId="{14766D99-DD1C-4078-8B3D-A318A1CA3186}" srcOrd="0" destOrd="0" presId="urn:microsoft.com/office/officeart/2005/8/layout/cycle4#4"/>
    <dgm:cxn modelId="{97CB974B-0133-4D8F-96C0-E64D72AEF143}" type="presOf" srcId="{3C011931-F616-4EF3-A3A7-7A607B31521F}" destId="{5ED81F27-1943-46FA-B0B7-5D0BE5C8F253}" srcOrd="0" destOrd="0" presId="urn:microsoft.com/office/officeart/2005/8/layout/cycle4#4"/>
    <dgm:cxn modelId="{FF585D96-97CD-45CB-98B7-CE3248DE1E42}" type="presOf" srcId="{7EFEEEB7-09FE-4E7D-949C-6F2EC0DB6251}" destId="{06CA1F51-B295-491A-AB64-2C597F541382}" srcOrd="0" destOrd="0" presId="urn:microsoft.com/office/officeart/2005/8/layout/cycle4#4"/>
    <dgm:cxn modelId="{BD0EE0C9-E890-470D-A0F5-12204D62F8C4}" srcId="{8672F7AF-E2C7-4221-AC72-E62FBA681FCD}" destId="{439D939B-6786-4848-901F-DA3B68444BE8}" srcOrd="1" destOrd="0" parTransId="{E88A6619-52A4-4672-867F-C4E1E5E2A410}" sibTransId="{28B600BB-A96B-4FD8-868E-A1383032204B}"/>
    <dgm:cxn modelId="{842EFAA4-564D-4CF3-A4FF-745B97B0F3CD}" srcId="{7E3CA1AE-5038-48D3-8881-5CB939330770}" destId="{45360826-5F79-4599-8245-B7A0DDDA6854}" srcOrd="1" destOrd="0" parTransId="{CCD95A5B-D56B-447F-BD45-1850E1DB8B75}" sibTransId="{B133EEBF-2277-4A6B-9938-C2261015B612}"/>
    <dgm:cxn modelId="{D20201E8-8AF5-4A93-AE56-5537FD07CB81}" type="presOf" srcId="{8672F7AF-E2C7-4221-AC72-E62FBA681FCD}" destId="{C4E313E6-320C-432E-A6C3-D75B44362128}" srcOrd="0" destOrd="0" presId="urn:microsoft.com/office/officeart/2005/8/layout/cycle4#4"/>
    <dgm:cxn modelId="{BD1FAF81-A76A-4271-88F5-C7D6C88DBDDF}" srcId="{016C6699-6C9E-4C0F-98A7-9D3154FF8FC9}" destId="{7EFEEEB7-09FE-4E7D-949C-6F2EC0DB6251}" srcOrd="0" destOrd="0" parTransId="{34227093-9876-46F1-A297-CAEA6BD5260C}" sibTransId="{CDCC14B2-C335-49FC-AEC0-D1B451DBCA67}"/>
    <dgm:cxn modelId="{11074B41-B79B-4D15-96F9-F14E33281BCC}" srcId="{8672F7AF-E2C7-4221-AC72-E62FBA681FCD}" destId="{D6FB8D18-EA12-46D1-BA40-C8281CED6B9F}" srcOrd="0" destOrd="0" parTransId="{F878C173-2689-44C8-BFAB-C0970E342D09}" sibTransId="{E63070D8-3FF3-4B14-8C88-6452B03B0F6D}"/>
    <dgm:cxn modelId="{B57D22C7-2647-465A-B827-58BE16A77197}" srcId="{D6FB8D18-EA12-46D1-BA40-C8281CED6B9F}" destId="{79DE8546-ABB7-4DE0-A5D1-F4BD1A38BB7D}" srcOrd="0" destOrd="0" parTransId="{B87B4EDB-B4D8-4BD9-AD36-FD25B0A2D746}" sibTransId="{BD086088-7EF7-4DED-BA8F-7A991DDE4C71}"/>
    <dgm:cxn modelId="{FBD6F551-315A-498C-8730-3888D01A4DC8}" type="presOf" srcId="{016C6699-6C9E-4C0F-98A7-9D3154FF8FC9}" destId="{3DF82483-B1C9-401A-AB5B-24FC08516489}" srcOrd="0" destOrd="0" presId="urn:microsoft.com/office/officeart/2005/8/layout/cycle4#4"/>
    <dgm:cxn modelId="{2C7FB95B-0787-4A99-812B-FFC43EB1E075}" type="presOf" srcId="{79DE8546-ABB7-4DE0-A5D1-F4BD1A38BB7D}" destId="{5C73DC2F-A798-4AD8-A9A5-21C77F9E0737}" srcOrd="0" destOrd="0" presId="urn:microsoft.com/office/officeart/2005/8/layout/cycle4#4"/>
    <dgm:cxn modelId="{09AC45E9-AAD3-44D8-A7EC-9549F0F1EAE1}" type="presOf" srcId="{7EFEEEB7-09FE-4E7D-949C-6F2EC0DB6251}" destId="{39A01F1E-A496-4D50-BE8B-18009C6447BB}" srcOrd="1" destOrd="0" presId="urn:microsoft.com/office/officeart/2005/8/layout/cycle4#4"/>
    <dgm:cxn modelId="{E354E008-60B8-42D9-9A39-24A229813C59}" type="presOf" srcId="{45360826-5F79-4599-8245-B7A0DDDA6854}" destId="{2C75D680-6225-47C6-8E13-FFDEF482D48A}" srcOrd="1" destOrd="1" presId="urn:microsoft.com/office/officeart/2005/8/layout/cycle4#4"/>
    <dgm:cxn modelId="{33DC952A-8239-42C0-B42E-4448994E74EE}" type="presOf" srcId="{7E3CA1AE-5038-48D3-8881-5CB939330770}" destId="{14E78A51-A6E7-49BF-9AB1-B5A2D7815FB4}" srcOrd="0" destOrd="0" presId="urn:microsoft.com/office/officeart/2005/8/layout/cycle4#4"/>
    <dgm:cxn modelId="{658441F3-BDE3-45F4-BB64-41CB1AEE14A8}" type="presOf" srcId="{D6FB8D18-EA12-46D1-BA40-C8281CED6B9F}" destId="{FCFB372D-2EF8-4D6E-B756-69829E0C9F8B}" srcOrd="0" destOrd="0" presId="urn:microsoft.com/office/officeart/2005/8/layout/cycle4#4"/>
    <dgm:cxn modelId="{59C75440-BD21-4B75-A8C0-FC6F52ED9761}" srcId="{7E3CA1AE-5038-48D3-8881-5CB939330770}" destId="{89756560-2F83-44FE-B168-F3CE7A70F0DF}" srcOrd="0" destOrd="0" parTransId="{C9374950-6898-4377-8770-66DB75279C34}" sibTransId="{1AB9903F-3724-4B58-A99A-788408A5AD26}"/>
    <dgm:cxn modelId="{3AD6A835-9FAE-4C8F-8927-D7049B896169}" type="presOf" srcId="{3C011931-F616-4EF3-A3A7-7A607B31521F}" destId="{528C0D1D-6CBE-428E-9296-44314C4369DE}" srcOrd="1" destOrd="0" presId="urn:microsoft.com/office/officeart/2005/8/layout/cycle4#4"/>
    <dgm:cxn modelId="{F2B853A0-B6EA-4EAB-9F62-B692DFC68385}" type="presOf" srcId="{89756560-2F83-44FE-B168-F3CE7A70F0DF}" destId="{2C75D680-6225-47C6-8E13-FFDEF482D48A}" srcOrd="1" destOrd="0" presId="urn:microsoft.com/office/officeart/2005/8/layout/cycle4#4"/>
    <dgm:cxn modelId="{82AE9A0C-990C-4094-821C-1D0C1BA842A5}" type="presParOf" srcId="{C4E313E6-320C-432E-A6C3-D75B44362128}" destId="{162A7F0D-EC9A-40A4-8915-951F5AB962D0}" srcOrd="0" destOrd="0" presId="urn:microsoft.com/office/officeart/2005/8/layout/cycle4#4"/>
    <dgm:cxn modelId="{0D778789-4681-4AA4-BF1B-7F9355400574}" type="presParOf" srcId="{162A7F0D-EC9A-40A4-8915-951F5AB962D0}" destId="{BA01FB62-B951-49CA-9EEC-1151495A8507}" srcOrd="0" destOrd="0" presId="urn:microsoft.com/office/officeart/2005/8/layout/cycle4#4"/>
    <dgm:cxn modelId="{E961282B-1418-45B8-969A-57C70F0348DE}" type="presParOf" srcId="{BA01FB62-B951-49CA-9EEC-1151495A8507}" destId="{5C73DC2F-A798-4AD8-A9A5-21C77F9E0737}" srcOrd="0" destOrd="0" presId="urn:microsoft.com/office/officeart/2005/8/layout/cycle4#4"/>
    <dgm:cxn modelId="{3988D077-ED1F-4DFB-8602-F46C167ACC9E}" type="presParOf" srcId="{BA01FB62-B951-49CA-9EEC-1151495A8507}" destId="{87E947D9-143E-474A-8F38-853C0CF6755F}" srcOrd="1" destOrd="0" presId="urn:microsoft.com/office/officeart/2005/8/layout/cycle4#4"/>
    <dgm:cxn modelId="{509B393B-0F85-4C93-B13C-117ADD519533}" type="presParOf" srcId="{162A7F0D-EC9A-40A4-8915-951F5AB962D0}" destId="{B4FAC782-89E3-4EE0-BF37-FFEE4E35CEBB}" srcOrd="1" destOrd="0" presId="urn:microsoft.com/office/officeart/2005/8/layout/cycle4#4"/>
    <dgm:cxn modelId="{56240174-8294-40AE-BEEF-FFE3B3F0B9E9}" type="presParOf" srcId="{B4FAC782-89E3-4EE0-BF37-FFEE4E35CEBB}" destId="{5ED81F27-1943-46FA-B0B7-5D0BE5C8F253}" srcOrd="0" destOrd="0" presId="urn:microsoft.com/office/officeart/2005/8/layout/cycle4#4"/>
    <dgm:cxn modelId="{D202EBB8-8882-4BBF-B4F1-18B7D3EC0C85}" type="presParOf" srcId="{B4FAC782-89E3-4EE0-BF37-FFEE4E35CEBB}" destId="{528C0D1D-6CBE-428E-9296-44314C4369DE}" srcOrd="1" destOrd="0" presId="urn:microsoft.com/office/officeart/2005/8/layout/cycle4#4"/>
    <dgm:cxn modelId="{43E65847-126C-4D84-BD13-3FF1750D486E}" type="presParOf" srcId="{162A7F0D-EC9A-40A4-8915-951F5AB962D0}" destId="{F9F7289B-4723-4249-A1DF-137CCA53C5CF}" srcOrd="2" destOrd="0" presId="urn:microsoft.com/office/officeart/2005/8/layout/cycle4#4"/>
    <dgm:cxn modelId="{C65B815C-3306-439F-9403-A2B2DD1A6E25}" type="presParOf" srcId="{F9F7289B-4723-4249-A1DF-137CCA53C5CF}" destId="{14766D99-DD1C-4078-8B3D-A318A1CA3186}" srcOrd="0" destOrd="0" presId="urn:microsoft.com/office/officeart/2005/8/layout/cycle4#4"/>
    <dgm:cxn modelId="{356C1745-33E4-4A20-A6A8-412E76BF6D1D}" type="presParOf" srcId="{F9F7289B-4723-4249-A1DF-137CCA53C5CF}" destId="{2C75D680-6225-47C6-8E13-FFDEF482D48A}" srcOrd="1" destOrd="0" presId="urn:microsoft.com/office/officeart/2005/8/layout/cycle4#4"/>
    <dgm:cxn modelId="{C0F61641-34D4-4DA7-BC9E-714A87CD4316}" type="presParOf" srcId="{162A7F0D-EC9A-40A4-8915-951F5AB962D0}" destId="{9FF8ED00-42EF-46BA-B631-1AEC06CAA28F}" srcOrd="3" destOrd="0" presId="urn:microsoft.com/office/officeart/2005/8/layout/cycle4#4"/>
    <dgm:cxn modelId="{30BE78EA-6F0B-4F6D-816A-643C0ED61010}" type="presParOf" srcId="{9FF8ED00-42EF-46BA-B631-1AEC06CAA28F}" destId="{06CA1F51-B295-491A-AB64-2C597F541382}" srcOrd="0" destOrd="0" presId="urn:microsoft.com/office/officeart/2005/8/layout/cycle4#4"/>
    <dgm:cxn modelId="{40E01430-9F82-45FE-BFE5-A3FB870E5442}" type="presParOf" srcId="{9FF8ED00-42EF-46BA-B631-1AEC06CAA28F}" destId="{39A01F1E-A496-4D50-BE8B-18009C6447BB}" srcOrd="1" destOrd="0" presId="urn:microsoft.com/office/officeart/2005/8/layout/cycle4#4"/>
    <dgm:cxn modelId="{EB50E4EA-A893-4090-A71A-87273EFA2098}" type="presParOf" srcId="{162A7F0D-EC9A-40A4-8915-951F5AB962D0}" destId="{201A8B56-9C8A-41C4-860F-F4B9001F39F1}" srcOrd="4" destOrd="0" presId="urn:microsoft.com/office/officeart/2005/8/layout/cycle4#4"/>
    <dgm:cxn modelId="{3A290AB0-6D79-4A83-8076-17FFF50069DA}" type="presParOf" srcId="{C4E313E6-320C-432E-A6C3-D75B44362128}" destId="{76A75768-36BB-40DF-8A70-8F0D1CD1978C}" srcOrd="1" destOrd="0" presId="urn:microsoft.com/office/officeart/2005/8/layout/cycle4#4"/>
    <dgm:cxn modelId="{3E4284E5-ABEC-45BC-AF2C-0A690EFA30D8}" type="presParOf" srcId="{76A75768-36BB-40DF-8A70-8F0D1CD1978C}" destId="{FCFB372D-2EF8-4D6E-B756-69829E0C9F8B}" srcOrd="0" destOrd="0" presId="urn:microsoft.com/office/officeart/2005/8/layout/cycle4#4"/>
    <dgm:cxn modelId="{90E9B2B8-0139-4E84-AFCD-7465104745B4}" type="presParOf" srcId="{76A75768-36BB-40DF-8A70-8F0D1CD1978C}" destId="{D75183AD-49E1-4A77-8BA7-6E3BA6C7EB57}" srcOrd="1" destOrd="0" presId="urn:microsoft.com/office/officeart/2005/8/layout/cycle4#4"/>
    <dgm:cxn modelId="{65897A0B-748F-4277-B085-1B0440CDB063}" type="presParOf" srcId="{76A75768-36BB-40DF-8A70-8F0D1CD1978C}" destId="{14E78A51-A6E7-49BF-9AB1-B5A2D7815FB4}" srcOrd="2" destOrd="0" presId="urn:microsoft.com/office/officeart/2005/8/layout/cycle4#4"/>
    <dgm:cxn modelId="{9AA22D38-FF36-4458-A832-EB5B66F297DD}" type="presParOf" srcId="{76A75768-36BB-40DF-8A70-8F0D1CD1978C}" destId="{3DF82483-B1C9-401A-AB5B-24FC08516489}" srcOrd="3" destOrd="0" presId="urn:microsoft.com/office/officeart/2005/8/layout/cycle4#4"/>
    <dgm:cxn modelId="{CA6433E3-7C43-4F3C-B1E8-142B367AF9A7}" type="presParOf" srcId="{76A75768-36BB-40DF-8A70-8F0D1CD1978C}" destId="{F4F4901E-10CE-41A1-ABFD-2634A46453D4}" srcOrd="4" destOrd="0" presId="urn:microsoft.com/office/officeart/2005/8/layout/cycle4#4"/>
    <dgm:cxn modelId="{A23D9D83-3D65-4A80-834A-1B15C90A66A6}" type="presParOf" srcId="{C4E313E6-320C-432E-A6C3-D75B44362128}" destId="{3AD42ECA-2B81-498E-8A35-A8C748D08F58}" srcOrd="2" destOrd="0" presId="urn:microsoft.com/office/officeart/2005/8/layout/cycle4#4"/>
    <dgm:cxn modelId="{F6E149FA-CAFA-4489-BBC0-9C5362137BE6}" type="presParOf" srcId="{C4E313E6-320C-432E-A6C3-D75B44362128}" destId="{5528D621-0D64-48CD-8564-A5D47403D3DE}" srcOrd="3" destOrd="0" presId="urn:microsoft.com/office/officeart/2005/8/layout/cycle4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72F7AF-E2C7-4221-AC72-E62FBA681FCD}" type="doc">
      <dgm:prSet loTypeId="urn:microsoft.com/office/officeart/2005/8/layout/cycle4#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FB8D18-EA12-46D1-BA40-C8281CED6B9F}">
      <dgm:prSet phldrT="[Text]"/>
      <dgm:spPr/>
      <dgm:t>
        <a:bodyPr/>
        <a:lstStyle/>
        <a:p>
          <a:r>
            <a:rPr lang="en-US" dirty="0" smtClean="0"/>
            <a:t>Define</a:t>
          </a:r>
          <a:endParaRPr lang="en-US" dirty="0"/>
        </a:p>
      </dgm:t>
    </dgm:pt>
    <dgm:pt modelId="{F878C173-2689-44C8-BFAB-C0970E342D09}" type="parTrans" cxnId="{11074B41-B79B-4D15-96F9-F14E33281BCC}">
      <dgm:prSet/>
      <dgm:spPr/>
      <dgm:t>
        <a:bodyPr/>
        <a:lstStyle/>
        <a:p>
          <a:endParaRPr lang="en-US"/>
        </a:p>
      </dgm:t>
    </dgm:pt>
    <dgm:pt modelId="{E63070D8-3FF3-4B14-8C88-6452B03B0F6D}" type="sibTrans" cxnId="{11074B41-B79B-4D15-96F9-F14E33281BCC}">
      <dgm:prSet/>
      <dgm:spPr/>
      <dgm:t>
        <a:bodyPr/>
        <a:lstStyle/>
        <a:p>
          <a:endParaRPr lang="en-US"/>
        </a:p>
      </dgm:t>
    </dgm:pt>
    <dgm:pt modelId="{79DE8546-ABB7-4DE0-A5D1-F4BD1A38BB7D}">
      <dgm:prSet phldrT="[Text]" custT="1"/>
      <dgm:spPr/>
      <dgm:t>
        <a:bodyPr/>
        <a:lstStyle/>
        <a:p>
          <a:r>
            <a:rPr lang="en-US" sz="2400" dirty="0" smtClean="0"/>
            <a:t>One who </a:t>
          </a:r>
          <a:r>
            <a:rPr lang="en-US" sz="2400" dirty="0" smtClean="0"/>
            <a:t>explains &amp; guards</a:t>
          </a:r>
          <a:endParaRPr lang="en-US" sz="2400" dirty="0"/>
        </a:p>
      </dgm:t>
    </dgm:pt>
    <dgm:pt modelId="{B87B4EDB-B4D8-4BD9-AD36-FD25B0A2D746}" type="parTrans" cxnId="{B57D22C7-2647-465A-B827-58BE16A77197}">
      <dgm:prSet/>
      <dgm:spPr/>
      <dgm:t>
        <a:bodyPr/>
        <a:lstStyle/>
        <a:p>
          <a:endParaRPr lang="en-US"/>
        </a:p>
      </dgm:t>
    </dgm:pt>
    <dgm:pt modelId="{BD086088-7EF7-4DED-BA8F-7A991DDE4C71}" type="sibTrans" cxnId="{B57D22C7-2647-465A-B827-58BE16A77197}">
      <dgm:prSet/>
      <dgm:spPr/>
      <dgm:t>
        <a:bodyPr/>
        <a:lstStyle/>
        <a:p>
          <a:endParaRPr lang="en-US"/>
        </a:p>
      </dgm:t>
    </dgm:pt>
    <dgm:pt modelId="{439D939B-6786-4848-901F-DA3B68444BE8}">
      <dgm:prSet phldrT="[Text]"/>
      <dgm:spPr/>
      <dgm:t>
        <a:bodyPr/>
        <a:lstStyle/>
        <a:p>
          <a:r>
            <a:rPr lang="en-US" dirty="0" smtClean="0"/>
            <a:t>Focus</a:t>
          </a:r>
          <a:endParaRPr lang="en-US" dirty="0"/>
        </a:p>
      </dgm:t>
    </dgm:pt>
    <dgm:pt modelId="{E88A6619-52A4-4672-867F-C4E1E5E2A410}" type="parTrans" cxnId="{BD0EE0C9-E890-470D-A0F5-12204D62F8C4}">
      <dgm:prSet/>
      <dgm:spPr/>
      <dgm:t>
        <a:bodyPr/>
        <a:lstStyle/>
        <a:p>
          <a:endParaRPr lang="en-US"/>
        </a:p>
      </dgm:t>
    </dgm:pt>
    <dgm:pt modelId="{28B600BB-A96B-4FD8-868E-A1383032204B}" type="sibTrans" cxnId="{BD0EE0C9-E890-470D-A0F5-12204D62F8C4}">
      <dgm:prSet/>
      <dgm:spPr/>
      <dgm:t>
        <a:bodyPr/>
        <a:lstStyle/>
        <a:p>
          <a:endParaRPr lang="en-US"/>
        </a:p>
      </dgm:t>
    </dgm:pt>
    <dgm:pt modelId="{3C011931-F616-4EF3-A3A7-7A607B31521F}">
      <dgm:prSet phldrT="[Text]" custT="1"/>
      <dgm:spPr/>
      <dgm:t>
        <a:bodyPr/>
        <a:lstStyle/>
        <a:p>
          <a:r>
            <a:rPr lang="en-US" sz="1600" dirty="0" smtClean="0"/>
            <a:t>Demands of past &amp; present in light of the </a:t>
          </a:r>
          <a:r>
            <a:rPr lang="en-US" sz="1600" dirty="0" smtClean="0"/>
            <a:t>future: whole</a:t>
          </a:r>
          <a:endParaRPr lang="en-US" sz="1600" dirty="0"/>
        </a:p>
      </dgm:t>
    </dgm:pt>
    <dgm:pt modelId="{2E414629-E04C-46E8-819B-7826A2224BC6}" type="parTrans" cxnId="{B821E72D-93EA-4AAD-8167-22938DBA8BF4}">
      <dgm:prSet/>
      <dgm:spPr/>
      <dgm:t>
        <a:bodyPr/>
        <a:lstStyle/>
        <a:p>
          <a:endParaRPr lang="en-US"/>
        </a:p>
      </dgm:t>
    </dgm:pt>
    <dgm:pt modelId="{6A7A3710-0E90-4346-9987-71DC487883A9}" type="sibTrans" cxnId="{B821E72D-93EA-4AAD-8167-22938DBA8BF4}">
      <dgm:prSet/>
      <dgm:spPr/>
      <dgm:t>
        <a:bodyPr/>
        <a:lstStyle/>
        <a:p>
          <a:endParaRPr lang="en-US"/>
        </a:p>
      </dgm:t>
    </dgm:pt>
    <dgm:pt modelId="{7E3CA1AE-5038-48D3-8881-5CB939330770}">
      <dgm:prSet phldrT="[Text]"/>
      <dgm:spPr/>
      <dgm:t>
        <a:bodyPr/>
        <a:lstStyle/>
        <a:p>
          <a:r>
            <a:rPr lang="en-US" dirty="0" smtClean="0"/>
            <a:t>Myopia</a:t>
          </a:r>
          <a:endParaRPr lang="en-US" dirty="0"/>
        </a:p>
      </dgm:t>
    </dgm:pt>
    <dgm:pt modelId="{9013B6FE-98E5-4CA3-91DD-CDD333C54A8F}" type="parTrans" cxnId="{B9766923-1341-455D-8997-D6C370A85576}">
      <dgm:prSet/>
      <dgm:spPr/>
      <dgm:t>
        <a:bodyPr/>
        <a:lstStyle/>
        <a:p>
          <a:endParaRPr lang="en-US"/>
        </a:p>
      </dgm:t>
    </dgm:pt>
    <dgm:pt modelId="{3255D0AB-33EA-4C87-9BC1-A32F7B49054B}" type="sibTrans" cxnId="{B9766923-1341-455D-8997-D6C370A85576}">
      <dgm:prSet/>
      <dgm:spPr/>
      <dgm:t>
        <a:bodyPr/>
        <a:lstStyle/>
        <a:p>
          <a:endParaRPr lang="en-US"/>
        </a:p>
      </dgm:t>
    </dgm:pt>
    <dgm:pt modelId="{45360826-5F79-4599-8245-B7A0DDDA6854}">
      <dgm:prSet phldrT="[Text]" custT="1"/>
      <dgm:spPr/>
      <dgm:t>
        <a:bodyPr/>
        <a:lstStyle/>
        <a:p>
          <a:r>
            <a:rPr lang="en-US" sz="1800" dirty="0" smtClean="0"/>
            <a:t>Allows time to pass  </a:t>
          </a:r>
          <a:r>
            <a:rPr lang="en-US" sz="1800" dirty="0" smtClean="0"/>
            <a:t>too quickly</a:t>
          </a:r>
          <a:endParaRPr lang="en-US" sz="1800" dirty="0"/>
        </a:p>
      </dgm:t>
    </dgm:pt>
    <dgm:pt modelId="{CCD95A5B-D56B-447F-BD45-1850E1DB8B75}" type="parTrans" cxnId="{842EFAA4-564D-4CF3-A4FF-745B97B0F3CD}">
      <dgm:prSet/>
      <dgm:spPr/>
      <dgm:t>
        <a:bodyPr/>
        <a:lstStyle/>
        <a:p>
          <a:endParaRPr lang="en-US"/>
        </a:p>
      </dgm:t>
    </dgm:pt>
    <dgm:pt modelId="{B133EEBF-2277-4A6B-9938-C2261015B612}" type="sibTrans" cxnId="{842EFAA4-564D-4CF3-A4FF-745B97B0F3CD}">
      <dgm:prSet/>
      <dgm:spPr/>
      <dgm:t>
        <a:bodyPr/>
        <a:lstStyle/>
        <a:p>
          <a:endParaRPr lang="en-US"/>
        </a:p>
      </dgm:t>
    </dgm:pt>
    <dgm:pt modelId="{016C6699-6C9E-4C0F-98A7-9D3154FF8FC9}">
      <dgm:prSet phldrT="[Text]"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BE5E77A8-B949-4CD8-A3B5-12D0357A45CE}" type="parTrans" cxnId="{5C0AB588-5821-4346-8C18-A7BD483D6E99}">
      <dgm:prSet/>
      <dgm:spPr/>
      <dgm:t>
        <a:bodyPr/>
        <a:lstStyle/>
        <a:p>
          <a:endParaRPr lang="en-US"/>
        </a:p>
      </dgm:t>
    </dgm:pt>
    <dgm:pt modelId="{7C151D99-606A-42BC-9933-2BC1DE0AB9A6}" type="sibTrans" cxnId="{5C0AB588-5821-4346-8C18-A7BD483D6E99}">
      <dgm:prSet/>
      <dgm:spPr/>
      <dgm:t>
        <a:bodyPr/>
        <a:lstStyle/>
        <a:p>
          <a:endParaRPr lang="en-US"/>
        </a:p>
      </dgm:t>
    </dgm:pt>
    <dgm:pt modelId="{7EFEEEB7-09FE-4E7D-949C-6F2EC0DB6251}">
      <dgm:prSet phldrT="[Text]" custT="1"/>
      <dgm:spPr/>
      <dgm:t>
        <a:bodyPr/>
        <a:lstStyle/>
        <a:p>
          <a:r>
            <a:rPr lang="en-US" sz="1600" dirty="0" smtClean="0"/>
            <a:t>INTEGRATION</a:t>
          </a:r>
          <a:endParaRPr lang="en-US" sz="1600" dirty="0"/>
        </a:p>
      </dgm:t>
    </dgm:pt>
    <dgm:pt modelId="{34227093-9876-46F1-A297-CAEA6BD5260C}" type="parTrans" cxnId="{BD1FAF81-A76A-4271-88F5-C7D6C88DBDDF}">
      <dgm:prSet/>
      <dgm:spPr/>
      <dgm:t>
        <a:bodyPr/>
        <a:lstStyle/>
        <a:p>
          <a:endParaRPr lang="en-US"/>
        </a:p>
      </dgm:t>
    </dgm:pt>
    <dgm:pt modelId="{CDCC14B2-C335-49FC-AEC0-D1B451DBCA67}" type="sibTrans" cxnId="{BD1FAF81-A76A-4271-88F5-C7D6C88DBDDF}">
      <dgm:prSet/>
      <dgm:spPr/>
      <dgm:t>
        <a:bodyPr/>
        <a:lstStyle/>
        <a:p>
          <a:endParaRPr lang="en-US"/>
        </a:p>
      </dgm:t>
    </dgm:pt>
    <dgm:pt modelId="{89756560-2F83-44FE-B168-F3CE7A70F0DF}">
      <dgm:prSet phldrT="[Text]"/>
      <dgm:spPr/>
      <dgm:t>
        <a:bodyPr/>
        <a:lstStyle/>
        <a:p>
          <a:endParaRPr lang="en-US" sz="1500" dirty="0"/>
        </a:p>
      </dgm:t>
    </dgm:pt>
    <dgm:pt modelId="{C9374950-6898-4377-8770-66DB75279C34}" type="parTrans" cxnId="{59C75440-BD21-4B75-A8C0-FC6F52ED9761}">
      <dgm:prSet/>
      <dgm:spPr/>
      <dgm:t>
        <a:bodyPr/>
        <a:lstStyle/>
        <a:p>
          <a:endParaRPr lang="en-US"/>
        </a:p>
      </dgm:t>
    </dgm:pt>
    <dgm:pt modelId="{1AB9903F-3724-4B58-A99A-788408A5AD26}" type="sibTrans" cxnId="{59C75440-BD21-4B75-A8C0-FC6F52ED9761}">
      <dgm:prSet/>
      <dgm:spPr/>
      <dgm:t>
        <a:bodyPr/>
        <a:lstStyle/>
        <a:p>
          <a:endParaRPr lang="en-US"/>
        </a:p>
      </dgm:t>
    </dgm:pt>
    <dgm:pt modelId="{41CF213F-E375-4F4C-90B6-7C0C3968CCA2}">
      <dgm:prSet phldrT="[Text]"/>
      <dgm:spPr/>
      <dgm:t>
        <a:bodyPr/>
        <a:lstStyle/>
        <a:p>
          <a:endParaRPr lang="en-US" sz="1300" dirty="0"/>
        </a:p>
      </dgm:t>
    </dgm:pt>
    <dgm:pt modelId="{03AAE46E-4A80-462A-99D8-F5B350153407}" type="parTrans" cxnId="{4A5CFA2E-6DCB-4DE5-9AF4-4448007123E4}">
      <dgm:prSet/>
      <dgm:spPr/>
      <dgm:t>
        <a:bodyPr/>
        <a:lstStyle/>
        <a:p>
          <a:endParaRPr lang="en-US"/>
        </a:p>
      </dgm:t>
    </dgm:pt>
    <dgm:pt modelId="{6253600B-BAB2-44DE-90E7-62D243B05409}" type="sibTrans" cxnId="{4A5CFA2E-6DCB-4DE5-9AF4-4448007123E4}">
      <dgm:prSet/>
      <dgm:spPr/>
      <dgm:t>
        <a:bodyPr/>
        <a:lstStyle/>
        <a:p>
          <a:endParaRPr lang="en-US"/>
        </a:p>
      </dgm:t>
    </dgm:pt>
    <dgm:pt modelId="{C4E313E6-320C-432E-A6C3-D75B44362128}" type="pres">
      <dgm:prSet presAssocID="{8672F7AF-E2C7-4221-AC72-E62FBA681FC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2A7F0D-EC9A-40A4-8915-951F5AB962D0}" type="pres">
      <dgm:prSet presAssocID="{8672F7AF-E2C7-4221-AC72-E62FBA681FCD}" presName="children" presStyleCnt="0"/>
      <dgm:spPr/>
    </dgm:pt>
    <dgm:pt modelId="{BA01FB62-B951-49CA-9EEC-1151495A8507}" type="pres">
      <dgm:prSet presAssocID="{8672F7AF-E2C7-4221-AC72-E62FBA681FCD}" presName="child1group" presStyleCnt="0"/>
      <dgm:spPr/>
    </dgm:pt>
    <dgm:pt modelId="{5C73DC2F-A798-4AD8-A9A5-21C77F9E0737}" type="pres">
      <dgm:prSet presAssocID="{8672F7AF-E2C7-4221-AC72-E62FBA681FCD}" presName="child1" presStyleLbl="bgAcc1" presStyleIdx="0" presStyleCnt="4" custScaleX="125341" custScaleY="134811"/>
      <dgm:spPr/>
      <dgm:t>
        <a:bodyPr/>
        <a:lstStyle/>
        <a:p>
          <a:endParaRPr lang="en-US"/>
        </a:p>
      </dgm:t>
    </dgm:pt>
    <dgm:pt modelId="{87E947D9-143E-474A-8F38-853C0CF6755F}" type="pres">
      <dgm:prSet presAssocID="{8672F7AF-E2C7-4221-AC72-E62FBA681FCD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FAC782-89E3-4EE0-BF37-FFEE4E35CEBB}" type="pres">
      <dgm:prSet presAssocID="{8672F7AF-E2C7-4221-AC72-E62FBA681FCD}" presName="child2group" presStyleCnt="0"/>
      <dgm:spPr/>
    </dgm:pt>
    <dgm:pt modelId="{5ED81F27-1943-46FA-B0B7-5D0BE5C8F253}" type="pres">
      <dgm:prSet presAssocID="{8672F7AF-E2C7-4221-AC72-E62FBA681FCD}" presName="child2" presStyleLbl="bgAcc1" presStyleIdx="1" presStyleCnt="4"/>
      <dgm:spPr/>
      <dgm:t>
        <a:bodyPr/>
        <a:lstStyle/>
        <a:p>
          <a:endParaRPr lang="en-US"/>
        </a:p>
      </dgm:t>
    </dgm:pt>
    <dgm:pt modelId="{528C0D1D-6CBE-428E-9296-44314C4369DE}" type="pres">
      <dgm:prSet presAssocID="{8672F7AF-E2C7-4221-AC72-E62FBA681FCD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F7289B-4723-4249-A1DF-137CCA53C5CF}" type="pres">
      <dgm:prSet presAssocID="{8672F7AF-E2C7-4221-AC72-E62FBA681FCD}" presName="child3group" presStyleCnt="0"/>
      <dgm:spPr/>
    </dgm:pt>
    <dgm:pt modelId="{14766D99-DD1C-4078-8B3D-A318A1CA3186}" type="pres">
      <dgm:prSet presAssocID="{8672F7AF-E2C7-4221-AC72-E62FBA681FCD}" presName="child3" presStyleLbl="bgAcc1" presStyleIdx="2" presStyleCnt="4" custScaleX="122619" custScaleY="137542"/>
      <dgm:spPr/>
      <dgm:t>
        <a:bodyPr/>
        <a:lstStyle/>
        <a:p>
          <a:endParaRPr lang="en-US"/>
        </a:p>
      </dgm:t>
    </dgm:pt>
    <dgm:pt modelId="{2C75D680-6225-47C6-8E13-FFDEF482D48A}" type="pres">
      <dgm:prSet presAssocID="{8672F7AF-E2C7-4221-AC72-E62FBA681FCD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F8ED00-42EF-46BA-B631-1AEC06CAA28F}" type="pres">
      <dgm:prSet presAssocID="{8672F7AF-E2C7-4221-AC72-E62FBA681FCD}" presName="child4group" presStyleCnt="0"/>
      <dgm:spPr/>
    </dgm:pt>
    <dgm:pt modelId="{06CA1F51-B295-491A-AB64-2C597F541382}" type="pres">
      <dgm:prSet presAssocID="{8672F7AF-E2C7-4221-AC72-E62FBA681FCD}" presName="child4" presStyleLbl="bgAcc1" presStyleIdx="3" presStyleCnt="4" custScaleX="129590"/>
      <dgm:spPr/>
      <dgm:t>
        <a:bodyPr/>
        <a:lstStyle/>
        <a:p>
          <a:endParaRPr lang="en-US"/>
        </a:p>
      </dgm:t>
    </dgm:pt>
    <dgm:pt modelId="{39A01F1E-A496-4D50-BE8B-18009C6447BB}" type="pres">
      <dgm:prSet presAssocID="{8672F7AF-E2C7-4221-AC72-E62FBA681FCD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A8B56-9C8A-41C4-860F-F4B9001F39F1}" type="pres">
      <dgm:prSet presAssocID="{8672F7AF-E2C7-4221-AC72-E62FBA681FCD}" presName="childPlaceholder" presStyleCnt="0"/>
      <dgm:spPr/>
    </dgm:pt>
    <dgm:pt modelId="{76A75768-36BB-40DF-8A70-8F0D1CD1978C}" type="pres">
      <dgm:prSet presAssocID="{8672F7AF-E2C7-4221-AC72-E62FBA681FCD}" presName="circle" presStyleCnt="0"/>
      <dgm:spPr/>
    </dgm:pt>
    <dgm:pt modelId="{FCFB372D-2EF8-4D6E-B756-69829E0C9F8B}" type="pres">
      <dgm:prSet presAssocID="{8672F7AF-E2C7-4221-AC72-E62FBA681FC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183AD-49E1-4A77-8BA7-6E3BA6C7EB57}" type="pres">
      <dgm:prSet presAssocID="{8672F7AF-E2C7-4221-AC72-E62FBA681FC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78A51-A6E7-49BF-9AB1-B5A2D7815FB4}" type="pres">
      <dgm:prSet presAssocID="{8672F7AF-E2C7-4221-AC72-E62FBA681FC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82483-B1C9-401A-AB5B-24FC08516489}" type="pres">
      <dgm:prSet presAssocID="{8672F7AF-E2C7-4221-AC72-E62FBA681FCD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4901E-10CE-41A1-ABFD-2634A46453D4}" type="pres">
      <dgm:prSet presAssocID="{8672F7AF-E2C7-4221-AC72-E62FBA681FCD}" presName="quadrantPlaceholder" presStyleCnt="0"/>
      <dgm:spPr/>
    </dgm:pt>
    <dgm:pt modelId="{3AD42ECA-2B81-498E-8A35-A8C748D08F58}" type="pres">
      <dgm:prSet presAssocID="{8672F7AF-E2C7-4221-AC72-E62FBA681FCD}" presName="center1" presStyleLbl="fgShp" presStyleIdx="0" presStyleCnt="2"/>
      <dgm:spPr/>
    </dgm:pt>
    <dgm:pt modelId="{5528D621-0D64-48CD-8564-A5D47403D3DE}" type="pres">
      <dgm:prSet presAssocID="{8672F7AF-E2C7-4221-AC72-E62FBA681FCD}" presName="center2" presStyleLbl="fgShp" presStyleIdx="1" presStyleCnt="2"/>
      <dgm:spPr/>
    </dgm:pt>
  </dgm:ptLst>
  <dgm:cxnLst>
    <dgm:cxn modelId="{E1062BD4-A1F0-428F-858D-A1482D467566}" type="presOf" srcId="{D6FB8D18-EA12-46D1-BA40-C8281CED6B9F}" destId="{FCFB372D-2EF8-4D6E-B756-69829E0C9F8B}" srcOrd="0" destOrd="0" presId="urn:microsoft.com/office/officeart/2005/8/layout/cycle4#5"/>
    <dgm:cxn modelId="{5C0AB588-5821-4346-8C18-A7BD483D6E99}" srcId="{8672F7AF-E2C7-4221-AC72-E62FBA681FCD}" destId="{016C6699-6C9E-4C0F-98A7-9D3154FF8FC9}" srcOrd="3" destOrd="0" parTransId="{BE5E77A8-B949-4CD8-A3B5-12D0357A45CE}" sibTransId="{7C151D99-606A-42BC-9933-2BC1DE0AB9A6}"/>
    <dgm:cxn modelId="{B9766923-1341-455D-8997-D6C370A85576}" srcId="{8672F7AF-E2C7-4221-AC72-E62FBA681FCD}" destId="{7E3CA1AE-5038-48D3-8881-5CB939330770}" srcOrd="2" destOrd="0" parTransId="{9013B6FE-98E5-4CA3-91DD-CDD333C54A8F}" sibTransId="{3255D0AB-33EA-4C87-9BC1-A32F7B49054B}"/>
    <dgm:cxn modelId="{9E18BDBE-0633-4D3D-AC03-F31CE6970E2C}" type="presOf" srcId="{016C6699-6C9E-4C0F-98A7-9D3154FF8FC9}" destId="{3DF82483-B1C9-401A-AB5B-24FC08516489}" srcOrd="0" destOrd="0" presId="urn:microsoft.com/office/officeart/2005/8/layout/cycle4#5"/>
    <dgm:cxn modelId="{B821E72D-93EA-4AAD-8167-22938DBA8BF4}" srcId="{439D939B-6786-4848-901F-DA3B68444BE8}" destId="{3C011931-F616-4EF3-A3A7-7A607B31521F}" srcOrd="0" destOrd="0" parTransId="{2E414629-E04C-46E8-819B-7826A2224BC6}" sibTransId="{6A7A3710-0E90-4346-9987-71DC487883A9}"/>
    <dgm:cxn modelId="{69FE44FC-1C5C-4065-89A6-A9BF9BD8445F}" type="presOf" srcId="{7EFEEEB7-09FE-4E7D-949C-6F2EC0DB6251}" destId="{39A01F1E-A496-4D50-BE8B-18009C6447BB}" srcOrd="1" destOrd="1" presId="urn:microsoft.com/office/officeart/2005/8/layout/cycle4#5"/>
    <dgm:cxn modelId="{68FED0BC-85F0-45A3-9727-7404A65457B1}" type="presOf" srcId="{41CF213F-E375-4F4C-90B6-7C0C3968CCA2}" destId="{06CA1F51-B295-491A-AB64-2C597F541382}" srcOrd="0" destOrd="0" presId="urn:microsoft.com/office/officeart/2005/8/layout/cycle4#5"/>
    <dgm:cxn modelId="{F7BCC519-F89C-4E88-8412-20F641870666}" type="presOf" srcId="{41CF213F-E375-4F4C-90B6-7C0C3968CCA2}" destId="{39A01F1E-A496-4D50-BE8B-18009C6447BB}" srcOrd="1" destOrd="0" presId="urn:microsoft.com/office/officeart/2005/8/layout/cycle4#5"/>
    <dgm:cxn modelId="{4A5CFA2E-6DCB-4DE5-9AF4-4448007123E4}" srcId="{016C6699-6C9E-4C0F-98A7-9D3154FF8FC9}" destId="{41CF213F-E375-4F4C-90B6-7C0C3968CCA2}" srcOrd="0" destOrd="0" parTransId="{03AAE46E-4A80-462A-99D8-F5B350153407}" sibTransId="{6253600B-BAB2-44DE-90E7-62D243B05409}"/>
    <dgm:cxn modelId="{5865B7F6-ADA4-46CA-A699-6D3B607AB1A1}" type="presOf" srcId="{3C011931-F616-4EF3-A3A7-7A607B31521F}" destId="{5ED81F27-1943-46FA-B0B7-5D0BE5C8F253}" srcOrd="0" destOrd="0" presId="urn:microsoft.com/office/officeart/2005/8/layout/cycle4#5"/>
    <dgm:cxn modelId="{C0B431A5-F65E-4B79-99AE-B5798905A7FD}" type="presOf" srcId="{45360826-5F79-4599-8245-B7A0DDDA6854}" destId="{2C75D680-6225-47C6-8E13-FFDEF482D48A}" srcOrd="1" destOrd="1" presId="urn:microsoft.com/office/officeart/2005/8/layout/cycle4#5"/>
    <dgm:cxn modelId="{BD0EE0C9-E890-470D-A0F5-12204D62F8C4}" srcId="{8672F7AF-E2C7-4221-AC72-E62FBA681FCD}" destId="{439D939B-6786-4848-901F-DA3B68444BE8}" srcOrd="1" destOrd="0" parTransId="{E88A6619-52A4-4672-867F-C4E1E5E2A410}" sibTransId="{28B600BB-A96B-4FD8-868E-A1383032204B}"/>
    <dgm:cxn modelId="{842EFAA4-564D-4CF3-A4FF-745B97B0F3CD}" srcId="{7E3CA1AE-5038-48D3-8881-5CB939330770}" destId="{45360826-5F79-4599-8245-B7A0DDDA6854}" srcOrd="1" destOrd="0" parTransId="{CCD95A5B-D56B-447F-BD45-1850E1DB8B75}" sibTransId="{B133EEBF-2277-4A6B-9938-C2261015B612}"/>
    <dgm:cxn modelId="{BD1FAF81-A76A-4271-88F5-C7D6C88DBDDF}" srcId="{016C6699-6C9E-4C0F-98A7-9D3154FF8FC9}" destId="{7EFEEEB7-09FE-4E7D-949C-6F2EC0DB6251}" srcOrd="1" destOrd="0" parTransId="{34227093-9876-46F1-A297-CAEA6BD5260C}" sibTransId="{CDCC14B2-C335-49FC-AEC0-D1B451DBCA67}"/>
    <dgm:cxn modelId="{11074B41-B79B-4D15-96F9-F14E33281BCC}" srcId="{8672F7AF-E2C7-4221-AC72-E62FBA681FCD}" destId="{D6FB8D18-EA12-46D1-BA40-C8281CED6B9F}" srcOrd="0" destOrd="0" parTransId="{F878C173-2689-44C8-BFAB-C0970E342D09}" sibTransId="{E63070D8-3FF3-4B14-8C88-6452B03B0F6D}"/>
    <dgm:cxn modelId="{B57D22C7-2647-465A-B827-58BE16A77197}" srcId="{D6FB8D18-EA12-46D1-BA40-C8281CED6B9F}" destId="{79DE8546-ABB7-4DE0-A5D1-F4BD1A38BB7D}" srcOrd="0" destOrd="0" parTransId="{B87B4EDB-B4D8-4BD9-AD36-FD25B0A2D746}" sibTransId="{BD086088-7EF7-4DED-BA8F-7A991DDE4C71}"/>
    <dgm:cxn modelId="{996DAE2A-ED2E-428E-888C-A8B6B6A92928}" type="presOf" srcId="{89756560-2F83-44FE-B168-F3CE7A70F0DF}" destId="{14766D99-DD1C-4078-8B3D-A318A1CA3186}" srcOrd="0" destOrd="0" presId="urn:microsoft.com/office/officeart/2005/8/layout/cycle4#5"/>
    <dgm:cxn modelId="{C071AD11-033A-4133-9FCF-629395DC0AF6}" type="presOf" srcId="{7E3CA1AE-5038-48D3-8881-5CB939330770}" destId="{14E78A51-A6E7-49BF-9AB1-B5A2D7815FB4}" srcOrd="0" destOrd="0" presId="urn:microsoft.com/office/officeart/2005/8/layout/cycle4#5"/>
    <dgm:cxn modelId="{6FAFD5B6-2709-40B5-BEB3-A7B45C7332A4}" type="presOf" srcId="{79DE8546-ABB7-4DE0-A5D1-F4BD1A38BB7D}" destId="{87E947D9-143E-474A-8F38-853C0CF6755F}" srcOrd="1" destOrd="0" presId="urn:microsoft.com/office/officeart/2005/8/layout/cycle4#5"/>
    <dgm:cxn modelId="{5F4D79F8-DF8F-4221-99A2-57D097903F71}" type="presOf" srcId="{45360826-5F79-4599-8245-B7A0DDDA6854}" destId="{14766D99-DD1C-4078-8B3D-A318A1CA3186}" srcOrd="0" destOrd="1" presId="urn:microsoft.com/office/officeart/2005/8/layout/cycle4#5"/>
    <dgm:cxn modelId="{8995CEC5-893D-4B83-90F9-25ADDDA71695}" type="presOf" srcId="{89756560-2F83-44FE-B168-F3CE7A70F0DF}" destId="{2C75D680-6225-47C6-8E13-FFDEF482D48A}" srcOrd="1" destOrd="0" presId="urn:microsoft.com/office/officeart/2005/8/layout/cycle4#5"/>
    <dgm:cxn modelId="{8C2DAE08-5D20-4A2E-AC51-23D4802B2B42}" type="presOf" srcId="{79DE8546-ABB7-4DE0-A5D1-F4BD1A38BB7D}" destId="{5C73DC2F-A798-4AD8-A9A5-21C77F9E0737}" srcOrd="0" destOrd="0" presId="urn:microsoft.com/office/officeart/2005/8/layout/cycle4#5"/>
    <dgm:cxn modelId="{B593EFD1-DC22-4E6C-BB78-682112815041}" type="presOf" srcId="{3C011931-F616-4EF3-A3A7-7A607B31521F}" destId="{528C0D1D-6CBE-428E-9296-44314C4369DE}" srcOrd="1" destOrd="0" presId="urn:microsoft.com/office/officeart/2005/8/layout/cycle4#5"/>
    <dgm:cxn modelId="{1F21521C-B126-4501-A038-58F2D8B5495D}" type="presOf" srcId="{7EFEEEB7-09FE-4E7D-949C-6F2EC0DB6251}" destId="{06CA1F51-B295-491A-AB64-2C597F541382}" srcOrd="0" destOrd="1" presId="urn:microsoft.com/office/officeart/2005/8/layout/cycle4#5"/>
    <dgm:cxn modelId="{1D8C0FDC-342E-4F55-BB7A-5807339EDC4B}" type="presOf" srcId="{8672F7AF-E2C7-4221-AC72-E62FBA681FCD}" destId="{C4E313E6-320C-432E-A6C3-D75B44362128}" srcOrd="0" destOrd="0" presId="urn:microsoft.com/office/officeart/2005/8/layout/cycle4#5"/>
    <dgm:cxn modelId="{59C75440-BD21-4B75-A8C0-FC6F52ED9761}" srcId="{7E3CA1AE-5038-48D3-8881-5CB939330770}" destId="{89756560-2F83-44FE-B168-F3CE7A70F0DF}" srcOrd="0" destOrd="0" parTransId="{C9374950-6898-4377-8770-66DB75279C34}" sibTransId="{1AB9903F-3724-4B58-A99A-788408A5AD26}"/>
    <dgm:cxn modelId="{A2F7182F-DFAB-4570-8ADB-F6307C0AE1B9}" type="presOf" srcId="{439D939B-6786-4848-901F-DA3B68444BE8}" destId="{D75183AD-49E1-4A77-8BA7-6E3BA6C7EB57}" srcOrd="0" destOrd="0" presId="urn:microsoft.com/office/officeart/2005/8/layout/cycle4#5"/>
    <dgm:cxn modelId="{5B04E3F4-FE58-4BD4-BE82-13DCE00EF517}" type="presParOf" srcId="{C4E313E6-320C-432E-A6C3-D75B44362128}" destId="{162A7F0D-EC9A-40A4-8915-951F5AB962D0}" srcOrd="0" destOrd="0" presId="urn:microsoft.com/office/officeart/2005/8/layout/cycle4#5"/>
    <dgm:cxn modelId="{4ABED02C-8912-4CA7-B303-F6C0BB9F0181}" type="presParOf" srcId="{162A7F0D-EC9A-40A4-8915-951F5AB962D0}" destId="{BA01FB62-B951-49CA-9EEC-1151495A8507}" srcOrd="0" destOrd="0" presId="urn:microsoft.com/office/officeart/2005/8/layout/cycle4#5"/>
    <dgm:cxn modelId="{8B84AEB0-300C-4632-9122-3233CF3B53F4}" type="presParOf" srcId="{BA01FB62-B951-49CA-9EEC-1151495A8507}" destId="{5C73DC2F-A798-4AD8-A9A5-21C77F9E0737}" srcOrd="0" destOrd="0" presId="urn:microsoft.com/office/officeart/2005/8/layout/cycle4#5"/>
    <dgm:cxn modelId="{A66BA3BA-ED26-46F7-8A45-EC0E33E83AD4}" type="presParOf" srcId="{BA01FB62-B951-49CA-9EEC-1151495A8507}" destId="{87E947D9-143E-474A-8F38-853C0CF6755F}" srcOrd="1" destOrd="0" presId="urn:microsoft.com/office/officeart/2005/8/layout/cycle4#5"/>
    <dgm:cxn modelId="{2A49967A-B3C8-4BAA-A015-9C36B20D87AB}" type="presParOf" srcId="{162A7F0D-EC9A-40A4-8915-951F5AB962D0}" destId="{B4FAC782-89E3-4EE0-BF37-FFEE4E35CEBB}" srcOrd="1" destOrd="0" presId="urn:microsoft.com/office/officeart/2005/8/layout/cycle4#5"/>
    <dgm:cxn modelId="{99CBC975-90C3-47B8-9D73-F56DB7391F11}" type="presParOf" srcId="{B4FAC782-89E3-4EE0-BF37-FFEE4E35CEBB}" destId="{5ED81F27-1943-46FA-B0B7-5D0BE5C8F253}" srcOrd="0" destOrd="0" presId="urn:microsoft.com/office/officeart/2005/8/layout/cycle4#5"/>
    <dgm:cxn modelId="{ABCC97B8-4B7A-405B-93BC-99FFE0C1A75D}" type="presParOf" srcId="{B4FAC782-89E3-4EE0-BF37-FFEE4E35CEBB}" destId="{528C0D1D-6CBE-428E-9296-44314C4369DE}" srcOrd="1" destOrd="0" presId="urn:microsoft.com/office/officeart/2005/8/layout/cycle4#5"/>
    <dgm:cxn modelId="{9552404A-A9D4-40A5-9AE4-AF3512E2043E}" type="presParOf" srcId="{162A7F0D-EC9A-40A4-8915-951F5AB962D0}" destId="{F9F7289B-4723-4249-A1DF-137CCA53C5CF}" srcOrd="2" destOrd="0" presId="urn:microsoft.com/office/officeart/2005/8/layout/cycle4#5"/>
    <dgm:cxn modelId="{0C03BEC0-FDF7-484B-9FCD-51F27BE1BF26}" type="presParOf" srcId="{F9F7289B-4723-4249-A1DF-137CCA53C5CF}" destId="{14766D99-DD1C-4078-8B3D-A318A1CA3186}" srcOrd="0" destOrd="0" presId="urn:microsoft.com/office/officeart/2005/8/layout/cycle4#5"/>
    <dgm:cxn modelId="{7268D0C7-0756-458E-9702-1CFEB03ACA9B}" type="presParOf" srcId="{F9F7289B-4723-4249-A1DF-137CCA53C5CF}" destId="{2C75D680-6225-47C6-8E13-FFDEF482D48A}" srcOrd="1" destOrd="0" presId="urn:microsoft.com/office/officeart/2005/8/layout/cycle4#5"/>
    <dgm:cxn modelId="{D2E9B871-C126-4F47-9BDC-D364E06A1934}" type="presParOf" srcId="{162A7F0D-EC9A-40A4-8915-951F5AB962D0}" destId="{9FF8ED00-42EF-46BA-B631-1AEC06CAA28F}" srcOrd="3" destOrd="0" presId="urn:microsoft.com/office/officeart/2005/8/layout/cycle4#5"/>
    <dgm:cxn modelId="{4D6A4C6F-1B05-4081-B600-F9CB10104226}" type="presParOf" srcId="{9FF8ED00-42EF-46BA-B631-1AEC06CAA28F}" destId="{06CA1F51-B295-491A-AB64-2C597F541382}" srcOrd="0" destOrd="0" presId="urn:microsoft.com/office/officeart/2005/8/layout/cycle4#5"/>
    <dgm:cxn modelId="{5DEA907A-C8AD-4B42-B661-D3D605D7EF84}" type="presParOf" srcId="{9FF8ED00-42EF-46BA-B631-1AEC06CAA28F}" destId="{39A01F1E-A496-4D50-BE8B-18009C6447BB}" srcOrd="1" destOrd="0" presId="urn:microsoft.com/office/officeart/2005/8/layout/cycle4#5"/>
    <dgm:cxn modelId="{EF67C9BB-4BFD-43A0-A0A9-7388093999D3}" type="presParOf" srcId="{162A7F0D-EC9A-40A4-8915-951F5AB962D0}" destId="{201A8B56-9C8A-41C4-860F-F4B9001F39F1}" srcOrd="4" destOrd="0" presId="urn:microsoft.com/office/officeart/2005/8/layout/cycle4#5"/>
    <dgm:cxn modelId="{815C117E-6C52-44FE-A032-512CABD9A281}" type="presParOf" srcId="{C4E313E6-320C-432E-A6C3-D75B44362128}" destId="{76A75768-36BB-40DF-8A70-8F0D1CD1978C}" srcOrd="1" destOrd="0" presId="urn:microsoft.com/office/officeart/2005/8/layout/cycle4#5"/>
    <dgm:cxn modelId="{7F5ABC2C-FF31-4928-874E-E5FDD9E927C9}" type="presParOf" srcId="{76A75768-36BB-40DF-8A70-8F0D1CD1978C}" destId="{FCFB372D-2EF8-4D6E-B756-69829E0C9F8B}" srcOrd="0" destOrd="0" presId="urn:microsoft.com/office/officeart/2005/8/layout/cycle4#5"/>
    <dgm:cxn modelId="{93FA0BC4-A864-473E-87D0-647D3126244C}" type="presParOf" srcId="{76A75768-36BB-40DF-8A70-8F0D1CD1978C}" destId="{D75183AD-49E1-4A77-8BA7-6E3BA6C7EB57}" srcOrd="1" destOrd="0" presId="urn:microsoft.com/office/officeart/2005/8/layout/cycle4#5"/>
    <dgm:cxn modelId="{03DF48E2-1A37-4D1A-99DB-6244E403C64B}" type="presParOf" srcId="{76A75768-36BB-40DF-8A70-8F0D1CD1978C}" destId="{14E78A51-A6E7-49BF-9AB1-B5A2D7815FB4}" srcOrd="2" destOrd="0" presId="urn:microsoft.com/office/officeart/2005/8/layout/cycle4#5"/>
    <dgm:cxn modelId="{6CA58A3B-0274-44DD-8072-9F2A06C6D79A}" type="presParOf" srcId="{76A75768-36BB-40DF-8A70-8F0D1CD1978C}" destId="{3DF82483-B1C9-401A-AB5B-24FC08516489}" srcOrd="3" destOrd="0" presId="urn:microsoft.com/office/officeart/2005/8/layout/cycle4#5"/>
    <dgm:cxn modelId="{F0BE6539-F348-4A5B-ACC5-382B314D8832}" type="presParOf" srcId="{76A75768-36BB-40DF-8A70-8F0D1CD1978C}" destId="{F4F4901E-10CE-41A1-ABFD-2634A46453D4}" srcOrd="4" destOrd="0" presId="urn:microsoft.com/office/officeart/2005/8/layout/cycle4#5"/>
    <dgm:cxn modelId="{D889CFDA-D9F9-4873-ACD1-DF47433C6C49}" type="presParOf" srcId="{C4E313E6-320C-432E-A6C3-D75B44362128}" destId="{3AD42ECA-2B81-498E-8A35-A8C748D08F58}" srcOrd="2" destOrd="0" presId="urn:microsoft.com/office/officeart/2005/8/layout/cycle4#5"/>
    <dgm:cxn modelId="{AD1522C0-BEF8-47E9-B21D-26508995097B}" type="presParOf" srcId="{C4E313E6-320C-432E-A6C3-D75B44362128}" destId="{5528D621-0D64-48CD-8564-A5D47403D3DE}" srcOrd="3" destOrd="0" presId="urn:microsoft.com/office/officeart/2005/8/layout/cycle4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28CF5F7-88B8-427F-B925-DE955419302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061754-CDE0-43F3-9E20-3E5B438EC441}">
      <dgm:prSet phldrT="[Text]"/>
      <dgm:spPr/>
      <dgm:t>
        <a:bodyPr/>
        <a:lstStyle/>
        <a:p>
          <a:r>
            <a:rPr lang="en-US" dirty="0" smtClean="0"/>
            <a:t>APEPT</a:t>
          </a:r>
          <a:endParaRPr lang="en-US" dirty="0"/>
        </a:p>
      </dgm:t>
    </dgm:pt>
    <dgm:pt modelId="{661DCD1F-CAE7-4754-846C-3A5C0FB65B81}" type="parTrans" cxnId="{A9888E25-B929-4DB2-A487-D3C3E4A844D6}">
      <dgm:prSet/>
      <dgm:spPr/>
      <dgm:t>
        <a:bodyPr/>
        <a:lstStyle/>
        <a:p>
          <a:endParaRPr lang="en-US"/>
        </a:p>
      </dgm:t>
    </dgm:pt>
    <dgm:pt modelId="{5062C82C-8597-4EA0-BDF3-AB385AC98E63}" type="sibTrans" cxnId="{A9888E25-B929-4DB2-A487-D3C3E4A844D6}">
      <dgm:prSet/>
      <dgm:spPr/>
      <dgm:t>
        <a:bodyPr/>
        <a:lstStyle/>
        <a:p>
          <a:endParaRPr lang="en-US"/>
        </a:p>
      </dgm:t>
    </dgm:pt>
    <dgm:pt modelId="{9BA620DE-F9CC-4FC8-A487-0D9F3B1A3BEC}">
      <dgm:prSet phldrT="[Text]"/>
      <dgm:spPr/>
      <dgm:t>
        <a:bodyPr/>
        <a:lstStyle/>
        <a:p>
          <a:r>
            <a:rPr lang="en-US" dirty="0" smtClean="0"/>
            <a:t>Apostle</a:t>
          </a:r>
          <a:endParaRPr lang="en-US" dirty="0"/>
        </a:p>
      </dgm:t>
    </dgm:pt>
    <dgm:pt modelId="{1437249E-8E7C-403E-9A98-1F4C7A8EF5EC}" type="parTrans" cxnId="{1CA0E349-82B7-4A53-989D-72CB9EB539F6}">
      <dgm:prSet/>
      <dgm:spPr/>
      <dgm:t>
        <a:bodyPr/>
        <a:lstStyle/>
        <a:p>
          <a:endParaRPr lang="en-US"/>
        </a:p>
      </dgm:t>
    </dgm:pt>
    <dgm:pt modelId="{524F29B1-08CC-4C00-99AC-19DECBE1E84D}" type="sibTrans" cxnId="{1CA0E349-82B7-4A53-989D-72CB9EB539F6}">
      <dgm:prSet/>
      <dgm:spPr/>
      <dgm:t>
        <a:bodyPr/>
        <a:lstStyle/>
        <a:p>
          <a:endParaRPr lang="en-US"/>
        </a:p>
      </dgm:t>
    </dgm:pt>
    <dgm:pt modelId="{CB6FD3DB-920D-4E04-893F-A2E9F5D9A159}">
      <dgm:prSet/>
      <dgm:spPr/>
      <dgm:t>
        <a:bodyPr/>
        <a:lstStyle/>
        <a:p>
          <a:endParaRPr lang="en-US"/>
        </a:p>
      </dgm:t>
    </dgm:pt>
    <dgm:pt modelId="{A7F8EAD3-1067-4163-B6D7-0AC9DA6E592F}" type="parTrans" cxnId="{E764A5B4-D6B7-4F5A-AAD5-8114993FA4D0}">
      <dgm:prSet/>
      <dgm:spPr/>
      <dgm:t>
        <a:bodyPr/>
        <a:lstStyle/>
        <a:p>
          <a:endParaRPr lang="en-US"/>
        </a:p>
      </dgm:t>
    </dgm:pt>
    <dgm:pt modelId="{E5EE6A88-882F-4AD5-9581-6AC7DD478827}" type="sibTrans" cxnId="{E764A5B4-D6B7-4F5A-AAD5-8114993FA4D0}">
      <dgm:prSet/>
      <dgm:spPr/>
      <dgm:t>
        <a:bodyPr/>
        <a:lstStyle/>
        <a:p>
          <a:endParaRPr lang="en-US"/>
        </a:p>
      </dgm:t>
    </dgm:pt>
    <dgm:pt modelId="{AEB55D01-BC44-4B29-A828-B4C89420A033}">
      <dgm:prSet/>
      <dgm:spPr/>
      <dgm:t>
        <a:bodyPr/>
        <a:lstStyle/>
        <a:p>
          <a:endParaRPr lang="en-US"/>
        </a:p>
      </dgm:t>
    </dgm:pt>
    <dgm:pt modelId="{1640E09F-96F9-474E-8421-536D7D4D02EA}" type="parTrans" cxnId="{67205037-AF3C-4D57-97B3-D97041305039}">
      <dgm:prSet/>
      <dgm:spPr/>
    </dgm:pt>
    <dgm:pt modelId="{D3CF443B-180F-445C-A2BA-561B6238E532}" type="sibTrans" cxnId="{67205037-AF3C-4D57-97B3-D97041305039}">
      <dgm:prSet/>
      <dgm:spPr/>
    </dgm:pt>
    <dgm:pt modelId="{C3253286-E602-4381-B53C-86D6919983E3}">
      <dgm:prSet/>
      <dgm:spPr/>
      <dgm:t>
        <a:bodyPr/>
        <a:lstStyle/>
        <a:p>
          <a:endParaRPr lang="en-US"/>
        </a:p>
      </dgm:t>
    </dgm:pt>
    <dgm:pt modelId="{034904FB-E338-43A4-A2A8-2F8237C2E676}" type="parTrans" cxnId="{2DE3E847-F5DA-4943-B6A3-BA3BD43F63BD}">
      <dgm:prSet/>
      <dgm:spPr/>
    </dgm:pt>
    <dgm:pt modelId="{966BE3D4-0563-411E-BF13-14998D6C14EA}" type="sibTrans" cxnId="{2DE3E847-F5DA-4943-B6A3-BA3BD43F63BD}">
      <dgm:prSet/>
      <dgm:spPr/>
    </dgm:pt>
    <dgm:pt modelId="{2B2D1E0F-3D50-4E00-B6B1-997B6023AEF7}">
      <dgm:prSet/>
      <dgm:spPr/>
      <dgm:t>
        <a:bodyPr/>
        <a:lstStyle/>
        <a:p>
          <a:endParaRPr lang="en-US"/>
        </a:p>
      </dgm:t>
    </dgm:pt>
    <dgm:pt modelId="{3E860702-C214-4E6B-B35C-2D13AE1B5FAF}" type="parTrans" cxnId="{91EBF92C-4F82-434E-B03F-A85BE49B88F7}">
      <dgm:prSet/>
      <dgm:spPr/>
    </dgm:pt>
    <dgm:pt modelId="{37DEC448-B153-425B-AC42-B07A02BF4CE5}" type="sibTrans" cxnId="{91EBF92C-4F82-434E-B03F-A85BE49B88F7}">
      <dgm:prSet/>
      <dgm:spPr/>
    </dgm:pt>
    <dgm:pt modelId="{A720A349-7FC3-4A14-ACC2-F8E1A9B0DEC8}" type="pres">
      <dgm:prSet presAssocID="{C28CF5F7-88B8-427F-B925-DE955419302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9AF7A1-EC65-4235-9210-7687A1880428}" type="pres">
      <dgm:prSet presAssocID="{B8061754-CDE0-43F3-9E20-3E5B438EC441}" presName="centerShape" presStyleLbl="node0" presStyleIdx="0" presStyleCnt="1"/>
      <dgm:spPr/>
      <dgm:t>
        <a:bodyPr/>
        <a:lstStyle/>
        <a:p>
          <a:endParaRPr lang="en-US"/>
        </a:p>
      </dgm:t>
    </dgm:pt>
    <dgm:pt modelId="{B347F322-D876-45A7-8908-47B01DF69400}" type="pres">
      <dgm:prSet presAssocID="{9BA620DE-F9CC-4FC8-A487-0D9F3B1A3BE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80B47-DE2D-4D1F-84F2-95A9D3CB1C57}" type="pres">
      <dgm:prSet presAssocID="{9BA620DE-F9CC-4FC8-A487-0D9F3B1A3BEC}" presName="dummy" presStyleCnt="0"/>
      <dgm:spPr/>
    </dgm:pt>
    <dgm:pt modelId="{14F9CFFF-11C3-4B52-8F25-5CAD8967A86B}" type="pres">
      <dgm:prSet presAssocID="{524F29B1-08CC-4C00-99AC-19DECBE1E84D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5C3D457-D070-4CF7-B3A2-03E467684D49}" type="pres">
      <dgm:prSet presAssocID="{CB6FD3DB-920D-4E04-893F-A2E9F5D9A15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66CD8-D7F7-4869-95DC-B0297B2332F7}" type="pres">
      <dgm:prSet presAssocID="{CB6FD3DB-920D-4E04-893F-A2E9F5D9A159}" presName="dummy" presStyleCnt="0"/>
      <dgm:spPr/>
    </dgm:pt>
    <dgm:pt modelId="{63D5CA2D-F3D4-43AA-9E44-5E540E9120F7}" type="pres">
      <dgm:prSet presAssocID="{E5EE6A88-882F-4AD5-9581-6AC7DD47882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9EA3AA11-1FB0-41B9-9A48-FF4C0B2E2F38}" type="pres">
      <dgm:prSet presAssocID="{AEB55D01-BC44-4B29-A828-B4C89420A03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020EA-B9C9-4D70-BC3C-ED1B8A65DF90}" type="pres">
      <dgm:prSet presAssocID="{AEB55D01-BC44-4B29-A828-B4C89420A033}" presName="dummy" presStyleCnt="0"/>
      <dgm:spPr/>
    </dgm:pt>
    <dgm:pt modelId="{D92590E5-5AF1-4C3D-B564-59E1146089D4}" type="pres">
      <dgm:prSet presAssocID="{D3CF443B-180F-445C-A2BA-561B6238E532}" presName="sibTrans" presStyleLbl="sibTrans2D1" presStyleIdx="2" presStyleCnt="5"/>
      <dgm:spPr/>
    </dgm:pt>
    <dgm:pt modelId="{831A9AAF-870E-4948-90D5-89B1D11E4F1E}" type="pres">
      <dgm:prSet presAssocID="{C3253286-E602-4381-B53C-86D6919983E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BDF43-560D-43F7-ABA5-ECCBDFA21D6D}" type="pres">
      <dgm:prSet presAssocID="{C3253286-E602-4381-B53C-86D6919983E3}" presName="dummy" presStyleCnt="0"/>
      <dgm:spPr/>
    </dgm:pt>
    <dgm:pt modelId="{709618BB-0409-4033-A9CA-49F09B5777D0}" type="pres">
      <dgm:prSet presAssocID="{966BE3D4-0563-411E-BF13-14998D6C14EA}" presName="sibTrans" presStyleLbl="sibTrans2D1" presStyleIdx="3" presStyleCnt="5"/>
      <dgm:spPr/>
    </dgm:pt>
    <dgm:pt modelId="{97E3CAC4-15CF-4096-95EF-6B3CE6B87767}" type="pres">
      <dgm:prSet presAssocID="{2B2D1E0F-3D50-4E00-B6B1-997B6023AEF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75D10E-36F7-4FD3-B247-B9FCCB8F41A3}" type="pres">
      <dgm:prSet presAssocID="{2B2D1E0F-3D50-4E00-B6B1-997B6023AEF7}" presName="dummy" presStyleCnt="0"/>
      <dgm:spPr/>
    </dgm:pt>
    <dgm:pt modelId="{8D4A5DDC-6E68-49E6-A546-B06977D38299}" type="pres">
      <dgm:prSet presAssocID="{37DEC448-B153-425B-AC42-B07A02BF4CE5}" presName="sibTrans" presStyleLbl="sibTrans2D1" presStyleIdx="4" presStyleCnt="5"/>
      <dgm:spPr/>
    </dgm:pt>
  </dgm:ptLst>
  <dgm:cxnLst>
    <dgm:cxn modelId="{91EBF92C-4F82-434E-B03F-A85BE49B88F7}" srcId="{B8061754-CDE0-43F3-9E20-3E5B438EC441}" destId="{2B2D1E0F-3D50-4E00-B6B1-997B6023AEF7}" srcOrd="4" destOrd="0" parTransId="{3E860702-C214-4E6B-B35C-2D13AE1B5FAF}" sibTransId="{37DEC448-B153-425B-AC42-B07A02BF4CE5}"/>
    <dgm:cxn modelId="{67205037-AF3C-4D57-97B3-D97041305039}" srcId="{B8061754-CDE0-43F3-9E20-3E5B438EC441}" destId="{AEB55D01-BC44-4B29-A828-B4C89420A033}" srcOrd="2" destOrd="0" parTransId="{1640E09F-96F9-474E-8421-536D7D4D02EA}" sibTransId="{D3CF443B-180F-445C-A2BA-561B6238E532}"/>
    <dgm:cxn modelId="{6CB80DD7-3CAF-4EF3-BD43-091C3D3C2446}" type="presOf" srcId="{B8061754-CDE0-43F3-9E20-3E5B438EC441}" destId="{BB9AF7A1-EC65-4235-9210-7687A1880428}" srcOrd="0" destOrd="0" presId="urn:microsoft.com/office/officeart/2005/8/layout/radial6"/>
    <dgm:cxn modelId="{062EF4F2-8533-4185-9709-58CFF5EE3A7F}" type="presOf" srcId="{CB6FD3DB-920D-4E04-893F-A2E9F5D9A159}" destId="{75C3D457-D070-4CF7-B3A2-03E467684D49}" srcOrd="0" destOrd="0" presId="urn:microsoft.com/office/officeart/2005/8/layout/radial6"/>
    <dgm:cxn modelId="{CE76783B-2AF0-4E86-96CD-5379F4ED8586}" type="presOf" srcId="{AEB55D01-BC44-4B29-A828-B4C89420A033}" destId="{9EA3AA11-1FB0-41B9-9A48-FF4C0B2E2F38}" srcOrd="0" destOrd="0" presId="urn:microsoft.com/office/officeart/2005/8/layout/radial6"/>
    <dgm:cxn modelId="{A9888E25-B929-4DB2-A487-D3C3E4A844D6}" srcId="{C28CF5F7-88B8-427F-B925-DE955419302E}" destId="{B8061754-CDE0-43F3-9E20-3E5B438EC441}" srcOrd="0" destOrd="0" parTransId="{661DCD1F-CAE7-4754-846C-3A5C0FB65B81}" sibTransId="{5062C82C-8597-4EA0-BDF3-AB385AC98E63}"/>
    <dgm:cxn modelId="{4A49E200-5F21-4B30-B467-A2D8E9C13DCE}" type="presOf" srcId="{37DEC448-B153-425B-AC42-B07A02BF4CE5}" destId="{8D4A5DDC-6E68-49E6-A546-B06977D38299}" srcOrd="0" destOrd="0" presId="urn:microsoft.com/office/officeart/2005/8/layout/radial6"/>
    <dgm:cxn modelId="{2DE3E847-F5DA-4943-B6A3-BA3BD43F63BD}" srcId="{B8061754-CDE0-43F3-9E20-3E5B438EC441}" destId="{C3253286-E602-4381-B53C-86D6919983E3}" srcOrd="3" destOrd="0" parTransId="{034904FB-E338-43A4-A2A8-2F8237C2E676}" sibTransId="{966BE3D4-0563-411E-BF13-14998D6C14EA}"/>
    <dgm:cxn modelId="{BD3CFC55-77CA-47CE-BE12-BBDFBDBD745B}" type="presOf" srcId="{966BE3D4-0563-411E-BF13-14998D6C14EA}" destId="{709618BB-0409-4033-A9CA-49F09B5777D0}" srcOrd="0" destOrd="0" presId="urn:microsoft.com/office/officeart/2005/8/layout/radial6"/>
    <dgm:cxn modelId="{073D481C-6F15-465E-8BB2-6C3CCB2D5D2C}" type="presOf" srcId="{9BA620DE-F9CC-4FC8-A487-0D9F3B1A3BEC}" destId="{B347F322-D876-45A7-8908-47B01DF69400}" srcOrd="0" destOrd="0" presId="urn:microsoft.com/office/officeart/2005/8/layout/radial6"/>
    <dgm:cxn modelId="{E7659ABF-8315-4D4E-9537-A49EA5C9F7D0}" type="presOf" srcId="{2B2D1E0F-3D50-4E00-B6B1-997B6023AEF7}" destId="{97E3CAC4-15CF-4096-95EF-6B3CE6B87767}" srcOrd="0" destOrd="0" presId="urn:microsoft.com/office/officeart/2005/8/layout/radial6"/>
    <dgm:cxn modelId="{0B851CA3-BAC0-438C-A9EB-90C560050216}" type="presOf" srcId="{C28CF5F7-88B8-427F-B925-DE955419302E}" destId="{A720A349-7FC3-4A14-ACC2-F8E1A9B0DEC8}" srcOrd="0" destOrd="0" presId="urn:microsoft.com/office/officeart/2005/8/layout/radial6"/>
    <dgm:cxn modelId="{1CA0E349-82B7-4A53-989D-72CB9EB539F6}" srcId="{B8061754-CDE0-43F3-9E20-3E5B438EC441}" destId="{9BA620DE-F9CC-4FC8-A487-0D9F3B1A3BEC}" srcOrd="0" destOrd="0" parTransId="{1437249E-8E7C-403E-9A98-1F4C7A8EF5EC}" sibTransId="{524F29B1-08CC-4C00-99AC-19DECBE1E84D}"/>
    <dgm:cxn modelId="{E764A5B4-D6B7-4F5A-AAD5-8114993FA4D0}" srcId="{B8061754-CDE0-43F3-9E20-3E5B438EC441}" destId="{CB6FD3DB-920D-4E04-893F-A2E9F5D9A159}" srcOrd="1" destOrd="0" parTransId="{A7F8EAD3-1067-4163-B6D7-0AC9DA6E592F}" sibTransId="{E5EE6A88-882F-4AD5-9581-6AC7DD478827}"/>
    <dgm:cxn modelId="{5E8240E1-5062-4204-9ADF-E9EBF23FAFE1}" type="presOf" srcId="{D3CF443B-180F-445C-A2BA-561B6238E532}" destId="{D92590E5-5AF1-4C3D-B564-59E1146089D4}" srcOrd="0" destOrd="0" presId="urn:microsoft.com/office/officeart/2005/8/layout/radial6"/>
    <dgm:cxn modelId="{72CCE928-4C66-4529-BE87-817AD416C768}" type="presOf" srcId="{524F29B1-08CC-4C00-99AC-19DECBE1E84D}" destId="{14F9CFFF-11C3-4B52-8F25-5CAD8967A86B}" srcOrd="0" destOrd="0" presId="urn:microsoft.com/office/officeart/2005/8/layout/radial6"/>
    <dgm:cxn modelId="{292C9F24-3CD8-4EB2-B92A-65C308E3AAA3}" type="presOf" srcId="{E5EE6A88-882F-4AD5-9581-6AC7DD478827}" destId="{63D5CA2D-F3D4-43AA-9E44-5E540E9120F7}" srcOrd="0" destOrd="0" presId="urn:microsoft.com/office/officeart/2005/8/layout/radial6"/>
    <dgm:cxn modelId="{A1D372C5-F3C4-4E43-BFD6-5F8A80CCCF9A}" type="presOf" srcId="{C3253286-E602-4381-B53C-86D6919983E3}" destId="{831A9AAF-870E-4948-90D5-89B1D11E4F1E}" srcOrd="0" destOrd="0" presId="urn:microsoft.com/office/officeart/2005/8/layout/radial6"/>
    <dgm:cxn modelId="{49339CB7-2279-4EF6-B796-9E6D90761329}" type="presParOf" srcId="{A720A349-7FC3-4A14-ACC2-F8E1A9B0DEC8}" destId="{BB9AF7A1-EC65-4235-9210-7687A1880428}" srcOrd="0" destOrd="0" presId="urn:microsoft.com/office/officeart/2005/8/layout/radial6"/>
    <dgm:cxn modelId="{0A5764DB-153C-4EC6-B28D-127A21E1ADC8}" type="presParOf" srcId="{A720A349-7FC3-4A14-ACC2-F8E1A9B0DEC8}" destId="{B347F322-D876-45A7-8908-47B01DF69400}" srcOrd="1" destOrd="0" presId="urn:microsoft.com/office/officeart/2005/8/layout/radial6"/>
    <dgm:cxn modelId="{3F80F636-CBF2-4D36-86E5-253DC4286804}" type="presParOf" srcId="{A720A349-7FC3-4A14-ACC2-F8E1A9B0DEC8}" destId="{B7380B47-DE2D-4D1F-84F2-95A9D3CB1C57}" srcOrd="2" destOrd="0" presId="urn:microsoft.com/office/officeart/2005/8/layout/radial6"/>
    <dgm:cxn modelId="{8861D5F1-B5F8-48BA-85F3-BF267F3BD542}" type="presParOf" srcId="{A720A349-7FC3-4A14-ACC2-F8E1A9B0DEC8}" destId="{14F9CFFF-11C3-4B52-8F25-5CAD8967A86B}" srcOrd="3" destOrd="0" presId="urn:microsoft.com/office/officeart/2005/8/layout/radial6"/>
    <dgm:cxn modelId="{E2694C90-2CA4-451B-B399-954E77ECA1A1}" type="presParOf" srcId="{A720A349-7FC3-4A14-ACC2-F8E1A9B0DEC8}" destId="{75C3D457-D070-4CF7-B3A2-03E467684D49}" srcOrd="4" destOrd="0" presId="urn:microsoft.com/office/officeart/2005/8/layout/radial6"/>
    <dgm:cxn modelId="{48B25F71-0E80-47AE-9956-396F17048D55}" type="presParOf" srcId="{A720A349-7FC3-4A14-ACC2-F8E1A9B0DEC8}" destId="{A3266CD8-D7F7-4869-95DC-B0297B2332F7}" srcOrd="5" destOrd="0" presId="urn:microsoft.com/office/officeart/2005/8/layout/radial6"/>
    <dgm:cxn modelId="{95A5DFCB-F88C-48CA-9DAD-855C8D13AC82}" type="presParOf" srcId="{A720A349-7FC3-4A14-ACC2-F8E1A9B0DEC8}" destId="{63D5CA2D-F3D4-43AA-9E44-5E540E9120F7}" srcOrd="6" destOrd="0" presId="urn:microsoft.com/office/officeart/2005/8/layout/radial6"/>
    <dgm:cxn modelId="{B2C2297C-7EF4-4527-996F-6419092A0D59}" type="presParOf" srcId="{A720A349-7FC3-4A14-ACC2-F8E1A9B0DEC8}" destId="{9EA3AA11-1FB0-41B9-9A48-FF4C0B2E2F38}" srcOrd="7" destOrd="0" presId="urn:microsoft.com/office/officeart/2005/8/layout/radial6"/>
    <dgm:cxn modelId="{EBCAA004-AE9C-451F-AFB0-F87D210B084F}" type="presParOf" srcId="{A720A349-7FC3-4A14-ACC2-F8E1A9B0DEC8}" destId="{584020EA-B9C9-4D70-BC3C-ED1B8A65DF90}" srcOrd="8" destOrd="0" presId="urn:microsoft.com/office/officeart/2005/8/layout/radial6"/>
    <dgm:cxn modelId="{D3619713-99B9-4652-9881-0A4C52601768}" type="presParOf" srcId="{A720A349-7FC3-4A14-ACC2-F8E1A9B0DEC8}" destId="{D92590E5-5AF1-4C3D-B564-59E1146089D4}" srcOrd="9" destOrd="0" presId="urn:microsoft.com/office/officeart/2005/8/layout/radial6"/>
    <dgm:cxn modelId="{AEE645F8-EAD5-4944-BBDC-2E023CAE4934}" type="presParOf" srcId="{A720A349-7FC3-4A14-ACC2-F8E1A9B0DEC8}" destId="{831A9AAF-870E-4948-90D5-89B1D11E4F1E}" srcOrd="10" destOrd="0" presId="urn:microsoft.com/office/officeart/2005/8/layout/radial6"/>
    <dgm:cxn modelId="{8241E0A9-89F7-4B5E-A037-85F4F1E17880}" type="presParOf" srcId="{A720A349-7FC3-4A14-ACC2-F8E1A9B0DEC8}" destId="{C22BDF43-560D-43F7-ABA5-ECCBDFA21D6D}" srcOrd="11" destOrd="0" presId="urn:microsoft.com/office/officeart/2005/8/layout/radial6"/>
    <dgm:cxn modelId="{D6D7976C-3074-4A15-BEAC-E771A86A4293}" type="presParOf" srcId="{A720A349-7FC3-4A14-ACC2-F8E1A9B0DEC8}" destId="{709618BB-0409-4033-A9CA-49F09B5777D0}" srcOrd="12" destOrd="0" presId="urn:microsoft.com/office/officeart/2005/8/layout/radial6"/>
    <dgm:cxn modelId="{39C331E8-1132-477D-AC65-F70D4E712639}" type="presParOf" srcId="{A720A349-7FC3-4A14-ACC2-F8E1A9B0DEC8}" destId="{97E3CAC4-15CF-4096-95EF-6B3CE6B87767}" srcOrd="13" destOrd="0" presId="urn:microsoft.com/office/officeart/2005/8/layout/radial6"/>
    <dgm:cxn modelId="{231F339E-82AD-44A4-A565-E93619168961}" type="presParOf" srcId="{A720A349-7FC3-4A14-ACC2-F8E1A9B0DEC8}" destId="{9575D10E-36F7-4FD3-B247-B9FCCB8F41A3}" srcOrd="14" destOrd="0" presId="urn:microsoft.com/office/officeart/2005/8/layout/radial6"/>
    <dgm:cxn modelId="{F4B9E93F-5AE1-4848-B131-13827CA75A98}" type="presParOf" srcId="{A720A349-7FC3-4A14-ACC2-F8E1A9B0DEC8}" destId="{8D4A5DDC-6E68-49E6-A546-B06977D38299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28CF5F7-88B8-427F-B925-DE955419302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061754-CDE0-43F3-9E20-3E5B438EC441}">
      <dgm:prSet phldrT="[Text]"/>
      <dgm:spPr/>
      <dgm:t>
        <a:bodyPr/>
        <a:lstStyle/>
        <a:p>
          <a:r>
            <a:rPr lang="en-US" dirty="0" smtClean="0"/>
            <a:t>APEPT</a:t>
          </a:r>
          <a:endParaRPr lang="en-US" dirty="0"/>
        </a:p>
      </dgm:t>
    </dgm:pt>
    <dgm:pt modelId="{661DCD1F-CAE7-4754-846C-3A5C0FB65B81}" type="parTrans" cxnId="{A9888E25-B929-4DB2-A487-D3C3E4A844D6}">
      <dgm:prSet/>
      <dgm:spPr/>
      <dgm:t>
        <a:bodyPr/>
        <a:lstStyle/>
        <a:p>
          <a:endParaRPr lang="en-US"/>
        </a:p>
      </dgm:t>
    </dgm:pt>
    <dgm:pt modelId="{5062C82C-8597-4EA0-BDF3-AB385AC98E63}" type="sibTrans" cxnId="{A9888E25-B929-4DB2-A487-D3C3E4A844D6}">
      <dgm:prSet/>
      <dgm:spPr/>
      <dgm:t>
        <a:bodyPr/>
        <a:lstStyle/>
        <a:p>
          <a:endParaRPr lang="en-US"/>
        </a:p>
      </dgm:t>
    </dgm:pt>
    <dgm:pt modelId="{9BA620DE-F9CC-4FC8-A487-0D9F3B1A3BEC}">
      <dgm:prSet phldrT="[Text]"/>
      <dgm:spPr/>
      <dgm:t>
        <a:bodyPr/>
        <a:lstStyle/>
        <a:p>
          <a:r>
            <a:rPr lang="en-US" dirty="0" smtClean="0"/>
            <a:t>Apostle</a:t>
          </a:r>
          <a:endParaRPr lang="en-US" dirty="0"/>
        </a:p>
      </dgm:t>
    </dgm:pt>
    <dgm:pt modelId="{1437249E-8E7C-403E-9A98-1F4C7A8EF5EC}" type="parTrans" cxnId="{1CA0E349-82B7-4A53-989D-72CB9EB539F6}">
      <dgm:prSet/>
      <dgm:spPr/>
      <dgm:t>
        <a:bodyPr/>
        <a:lstStyle/>
        <a:p>
          <a:endParaRPr lang="en-US"/>
        </a:p>
      </dgm:t>
    </dgm:pt>
    <dgm:pt modelId="{524F29B1-08CC-4C00-99AC-19DECBE1E84D}" type="sibTrans" cxnId="{1CA0E349-82B7-4A53-989D-72CB9EB539F6}">
      <dgm:prSet/>
      <dgm:spPr/>
      <dgm:t>
        <a:bodyPr/>
        <a:lstStyle/>
        <a:p>
          <a:endParaRPr lang="en-US"/>
        </a:p>
      </dgm:t>
    </dgm:pt>
    <dgm:pt modelId="{CB6FD3DB-920D-4E04-893F-A2E9F5D9A159}">
      <dgm:prSet/>
      <dgm:spPr/>
      <dgm:t>
        <a:bodyPr/>
        <a:lstStyle/>
        <a:p>
          <a:r>
            <a:rPr lang="en-US" dirty="0" smtClean="0"/>
            <a:t>Prophet</a:t>
          </a:r>
          <a:endParaRPr lang="en-US" dirty="0"/>
        </a:p>
      </dgm:t>
    </dgm:pt>
    <dgm:pt modelId="{A7F8EAD3-1067-4163-B6D7-0AC9DA6E592F}" type="parTrans" cxnId="{E764A5B4-D6B7-4F5A-AAD5-8114993FA4D0}">
      <dgm:prSet/>
      <dgm:spPr/>
      <dgm:t>
        <a:bodyPr/>
        <a:lstStyle/>
        <a:p>
          <a:endParaRPr lang="en-US"/>
        </a:p>
      </dgm:t>
    </dgm:pt>
    <dgm:pt modelId="{E5EE6A88-882F-4AD5-9581-6AC7DD478827}" type="sibTrans" cxnId="{E764A5B4-D6B7-4F5A-AAD5-8114993FA4D0}">
      <dgm:prSet/>
      <dgm:spPr/>
      <dgm:t>
        <a:bodyPr/>
        <a:lstStyle/>
        <a:p>
          <a:endParaRPr lang="en-US"/>
        </a:p>
      </dgm:t>
    </dgm:pt>
    <dgm:pt modelId="{AEB55D01-BC44-4B29-A828-B4C89420A033}">
      <dgm:prSet/>
      <dgm:spPr/>
      <dgm:t>
        <a:bodyPr/>
        <a:lstStyle/>
        <a:p>
          <a:endParaRPr lang="en-US" dirty="0"/>
        </a:p>
      </dgm:t>
    </dgm:pt>
    <dgm:pt modelId="{1640E09F-96F9-474E-8421-536D7D4D02EA}" type="parTrans" cxnId="{67205037-AF3C-4D57-97B3-D97041305039}">
      <dgm:prSet/>
      <dgm:spPr/>
      <dgm:t>
        <a:bodyPr/>
        <a:lstStyle/>
        <a:p>
          <a:endParaRPr lang="en-US"/>
        </a:p>
      </dgm:t>
    </dgm:pt>
    <dgm:pt modelId="{D3CF443B-180F-445C-A2BA-561B6238E532}" type="sibTrans" cxnId="{67205037-AF3C-4D57-97B3-D97041305039}">
      <dgm:prSet/>
      <dgm:spPr/>
      <dgm:t>
        <a:bodyPr/>
        <a:lstStyle/>
        <a:p>
          <a:endParaRPr lang="en-US"/>
        </a:p>
      </dgm:t>
    </dgm:pt>
    <dgm:pt modelId="{C3253286-E602-4381-B53C-86D6919983E3}">
      <dgm:prSet/>
      <dgm:spPr/>
      <dgm:t>
        <a:bodyPr/>
        <a:lstStyle/>
        <a:p>
          <a:endParaRPr lang="en-US" dirty="0"/>
        </a:p>
      </dgm:t>
    </dgm:pt>
    <dgm:pt modelId="{034904FB-E338-43A4-A2A8-2F8237C2E676}" type="parTrans" cxnId="{2DE3E847-F5DA-4943-B6A3-BA3BD43F63BD}">
      <dgm:prSet/>
      <dgm:spPr/>
      <dgm:t>
        <a:bodyPr/>
        <a:lstStyle/>
        <a:p>
          <a:endParaRPr lang="en-US"/>
        </a:p>
      </dgm:t>
    </dgm:pt>
    <dgm:pt modelId="{966BE3D4-0563-411E-BF13-14998D6C14EA}" type="sibTrans" cxnId="{2DE3E847-F5DA-4943-B6A3-BA3BD43F63BD}">
      <dgm:prSet/>
      <dgm:spPr/>
      <dgm:t>
        <a:bodyPr/>
        <a:lstStyle/>
        <a:p>
          <a:endParaRPr lang="en-US"/>
        </a:p>
      </dgm:t>
    </dgm:pt>
    <dgm:pt modelId="{2B2D1E0F-3D50-4E00-B6B1-997B6023AEF7}">
      <dgm:prSet/>
      <dgm:spPr/>
      <dgm:t>
        <a:bodyPr/>
        <a:lstStyle/>
        <a:p>
          <a:endParaRPr lang="en-US" dirty="0"/>
        </a:p>
      </dgm:t>
    </dgm:pt>
    <dgm:pt modelId="{3E860702-C214-4E6B-B35C-2D13AE1B5FAF}" type="parTrans" cxnId="{91EBF92C-4F82-434E-B03F-A85BE49B88F7}">
      <dgm:prSet/>
      <dgm:spPr/>
      <dgm:t>
        <a:bodyPr/>
        <a:lstStyle/>
        <a:p>
          <a:endParaRPr lang="en-US"/>
        </a:p>
      </dgm:t>
    </dgm:pt>
    <dgm:pt modelId="{37DEC448-B153-425B-AC42-B07A02BF4CE5}" type="sibTrans" cxnId="{91EBF92C-4F82-434E-B03F-A85BE49B88F7}">
      <dgm:prSet/>
      <dgm:spPr/>
      <dgm:t>
        <a:bodyPr/>
        <a:lstStyle/>
        <a:p>
          <a:endParaRPr lang="en-US"/>
        </a:p>
      </dgm:t>
    </dgm:pt>
    <dgm:pt modelId="{A720A349-7FC3-4A14-ACC2-F8E1A9B0DEC8}" type="pres">
      <dgm:prSet presAssocID="{C28CF5F7-88B8-427F-B925-DE955419302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9AF7A1-EC65-4235-9210-7687A1880428}" type="pres">
      <dgm:prSet presAssocID="{B8061754-CDE0-43F3-9E20-3E5B438EC441}" presName="centerShape" presStyleLbl="node0" presStyleIdx="0" presStyleCnt="1"/>
      <dgm:spPr/>
      <dgm:t>
        <a:bodyPr/>
        <a:lstStyle/>
        <a:p>
          <a:endParaRPr lang="en-US"/>
        </a:p>
      </dgm:t>
    </dgm:pt>
    <dgm:pt modelId="{B347F322-D876-45A7-8908-47B01DF69400}" type="pres">
      <dgm:prSet presAssocID="{9BA620DE-F9CC-4FC8-A487-0D9F3B1A3BE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80B47-DE2D-4D1F-84F2-95A9D3CB1C57}" type="pres">
      <dgm:prSet presAssocID="{9BA620DE-F9CC-4FC8-A487-0D9F3B1A3BEC}" presName="dummy" presStyleCnt="0"/>
      <dgm:spPr/>
    </dgm:pt>
    <dgm:pt modelId="{14F9CFFF-11C3-4B52-8F25-5CAD8967A86B}" type="pres">
      <dgm:prSet presAssocID="{524F29B1-08CC-4C00-99AC-19DECBE1E84D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5C3D457-D070-4CF7-B3A2-03E467684D49}" type="pres">
      <dgm:prSet presAssocID="{CB6FD3DB-920D-4E04-893F-A2E9F5D9A15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66CD8-D7F7-4869-95DC-B0297B2332F7}" type="pres">
      <dgm:prSet presAssocID="{CB6FD3DB-920D-4E04-893F-A2E9F5D9A159}" presName="dummy" presStyleCnt="0"/>
      <dgm:spPr/>
    </dgm:pt>
    <dgm:pt modelId="{63D5CA2D-F3D4-43AA-9E44-5E540E9120F7}" type="pres">
      <dgm:prSet presAssocID="{E5EE6A88-882F-4AD5-9581-6AC7DD47882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9EA3AA11-1FB0-41B9-9A48-FF4C0B2E2F38}" type="pres">
      <dgm:prSet presAssocID="{AEB55D01-BC44-4B29-A828-B4C89420A03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020EA-B9C9-4D70-BC3C-ED1B8A65DF90}" type="pres">
      <dgm:prSet presAssocID="{AEB55D01-BC44-4B29-A828-B4C89420A033}" presName="dummy" presStyleCnt="0"/>
      <dgm:spPr/>
    </dgm:pt>
    <dgm:pt modelId="{D92590E5-5AF1-4C3D-B564-59E1146089D4}" type="pres">
      <dgm:prSet presAssocID="{D3CF443B-180F-445C-A2BA-561B6238E53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831A9AAF-870E-4948-90D5-89B1D11E4F1E}" type="pres">
      <dgm:prSet presAssocID="{C3253286-E602-4381-B53C-86D6919983E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BDF43-560D-43F7-ABA5-ECCBDFA21D6D}" type="pres">
      <dgm:prSet presAssocID="{C3253286-E602-4381-B53C-86D6919983E3}" presName="dummy" presStyleCnt="0"/>
      <dgm:spPr/>
    </dgm:pt>
    <dgm:pt modelId="{709618BB-0409-4033-A9CA-49F09B5777D0}" type="pres">
      <dgm:prSet presAssocID="{966BE3D4-0563-411E-BF13-14998D6C14E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7E3CAC4-15CF-4096-95EF-6B3CE6B87767}" type="pres">
      <dgm:prSet presAssocID="{2B2D1E0F-3D50-4E00-B6B1-997B6023AEF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75D10E-36F7-4FD3-B247-B9FCCB8F41A3}" type="pres">
      <dgm:prSet presAssocID="{2B2D1E0F-3D50-4E00-B6B1-997B6023AEF7}" presName="dummy" presStyleCnt="0"/>
      <dgm:spPr/>
    </dgm:pt>
    <dgm:pt modelId="{8D4A5DDC-6E68-49E6-A546-B06977D38299}" type="pres">
      <dgm:prSet presAssocID="{37DEC448-B153-425B-AC42-B07A02BF4CE5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5F02E2B5-62C3-4696-B45B-CD6FDCD59656}" type="presOf" srcId="{D3CF443B-180F-445C-A2BA-561B6238E532}" destId="{D92590E5-5AF1-4C3D-B564-59E1146089D4}" srcOrd="0" destOrd="0" presId="urn:microsoft.com/office/officeart/2005/8/layout/radial6"/>
    <dgm:cxn modelId="{F1DBB32B-06FB-4FFD-8256-653961CD200A}" type="presOf" srcId="{C28CF5F7-88B8-427F-B925-DE955419302E}" destId="{A720A349-7FC3-4A14-ACC2-F8E1A9B0DEC8}" srcOrd="0" destOrd="0" presId="urn:microsoft.com/office/officeart/2005/8/layout/radial6"/>
    <dgm:cxn modelId="{D81E8045-C558-4255-82BE-EC1696F0D13D}" type="presOf" srcId="{CB6FD3DB-920D-4E04-893F-A2E9F5D9A159}" destId="{75C3D457-D070-4CF7-B3A2-03E467684D49}" srcOrd="0" destOrd="0" presId="urn:microsoft.com/office/officeart/2005/8/layout/radial6"/>
    <dgm:cxn modelId="{91EBF92C-4F82-434E-B03F-A85BE49B88F7}" srcId="{B8061754-CDE0-43F3-9E20-3E5B438EC441}" destId="{2B2D1E0F-3D50-4E00-B6B1-997B6023AEF7}" srcOrd="4" destOrd="0" parTransId="{3E860702-C214-4E6B-B35C-2D13AE1B5FAF}" sibTransId="{37DEC448-B153-425B-AC42-B07A02BF4CE5}"/>
    <dgm:cxn modelId="{FF908C7E-7AD2-4AFD-9100-FA51F8544644}" type="presOf" srcId="{AEB55D01-BC44-4B29-A828-B4C89420A033}" destId="{9EA3AA11-1FB0-41B9-9A48-FF4C0B2E2F38}" srcOrd="0" destOrd="0" presId="urn:microsoft.com/office/officeart/2005/8/layout/radial6"/>
    <dgm:cxn modelId="{67205037-AF3C-4D57-97B3-D97041305039}" srcId="{B8061754-CDE0-43F3-9E20-3E5B438EC441}" destId="{AEB55D01-BC44-4B29-A828-B4C89420A033}" srcOrd="2" destOrd="0" parTransId="{1640E09F-96F9-474E-8421-536D7D4D02EA}" sibTransId="{D3CF443B-180F-445C-A2BA-561B6238E532}"/>
    <dgm:cxn modelId="{A9888E25-B929-4DB2-A487-D3C3E4A844D6}" srcId="{C28CF5F7-88B8-427F-B925-DE955419302E}" destId="{B8061754-CDE0-43F3-9E20-3E5B438EC441}" srcOrd="0" destOrd="0" parTransId="{661DCD1F-CAE7-4754-846C-3A5C0FB65B81}" sibTransId="{5062C82C-8597-4EA0-BDF3-AB385AC98E63}"/>
    <dgm:cxn modelId="{FED72F7F-EB54-4584-AFAC-46BBDC17899B}" type="presOf" srcId="{C3253286-E602-4381-B53C-86D6919983E3}" destId="{831A9AAF-870E-4948-90D5-89B1D11E4F1E}" srcOrd="0" destOrd="0" presId="urn:microsoft.com/office/officeart/2005/8/layout/radial6"/>
    <dgm:cxn modelId="{2DE3E847-F5DA-4943-B6A3-BA3BD43F63BD}" srcId="{B8061754-CDE0-43F3-9E20-3E5B438EC441}" destId="{C3253286-E602-4381-B53C-86D6919983E3}" srcOrd="3" destOrd="0" parTransId="{034904FB-E338-43A4-A2A8-2F8237C2E676}" sibTransId="{966BE3D4-0563-411E-BF13-14998D6C14EA}"/>
    <dgm:cxn modelId="{6B5E2745-9C6B-43E2-9E86-7740CE1DBF80}" type="presOf" srcId="{966BE3D4-0563-411E-BF13-14998D6C14EA}" destId="{709618BB-0409-4033-A9CA-49F09B5777D0}" srcOrd="0" destOrd="0" presId="urn:microsoft.com/office/officeart/2005/8/layout/radial6"/>
    <dgm:cxn modelId="{680D636A-7ECC-433D-A07C-188ACD7A9FF8}" type="presOf" srcId="{37DEC448-B153-425B-AC42-B07A02BF4CE5}" destId="{8D4A5DDC-6E68-49E6-A546-B06977D38299}" srcOrd="0" destOrd="0" presId="urn:microsoft.com/office/officeart/2005/8/layout/radial6"/>
    <dgm:cxn modelId="{82D5BCD1-D88F-4B17-AD8E-49C45DDE12A6}" type="presOf" srcId="{524F29B1-08CC-4C00-99AC-19DECBE1E84D}" destId="{14F9CFFF-11C3-4B52-8F25-5CAD8967A86B}" srcOrd="0" destOrd="0" presId="urn:microsoft.com/office/officeart/2005/8/layout/radial6"/>
    <dgm:cxn modelId="{48866FD0-1E6F-41A7-8ECE-6DAC75549198}" type="presOf" srcId="{E5EE6A88-882F-4AD5-9581-6AC7DD478827}" destId="{63D5CA2D-F3D4-43AA-9E44-5E540E9120F7}" srcOrd="0" destOrd="0" presId="urn:microsoft.com/office/officeart/2005/8/layout/radial6"/>
    <dgm:cxn modelId="{3A43810E-1528-4297-9AAC-86FB845ADA97}" type="presOf" srcId="{9BA620DE-F9CC-4FC8-A487-0D9F3B1A3BEC}" destId="{B347F322-D876-45A7-8908-47B01DF69400}" srcOrd="0" destOrd="0" presId="urn:microsoft.com/office/officeart/2005/8/layout/radial6"/>
    <dgm:cxn modelId="{1CA0E349-82B7-4A53-989D-72CB9EB539F6}" srcId="{B8061754-CDE0-43F3-9E20-3E5B438EC441}" destId="{9BA620DE-F9CC-4FC8-A487-0D9F3B1A3BEC}" srcOrd="0" destOrd="0" parTransId="{1437249E-8E7C-403E-9A98-1F4C7A8EF5EC}" sibTransId="{524F29B1-08CC-4C00-99AC-19DECBE1E84D}"/>
    <dgm:cxn modelId="{E764A5B4-D6B7-4F5A-AAD5-8114993FA4D0}" srcId="{B8061754-CDE0-43F3-9E20-3E5B438EC441}" destId="{CB6FD3DB-920D-4E04-893F-A2E9F5D9A159}" srcOrd="1" destOrd="0" parTransId="{A7F8EAD3-1067-4163-B6D7-0AC9DA6E592F}" sibTransId="{E5EE6A88-882F-4AD5-9581-6AC7DD478827}"/>
    <dgm:cxn modelId="{BC3F264A-FD1E-4D6A-A839-1C7A0EDB2780}" type="presOf" srcId="{2B2D1E0F-3D50-4E00-B6B1-997B6023AEF7}" destId="{97E3CAC4-15CF-4096-95EF-6B3CE6B87767}" srcOrd="0" destOrd="0" presId="urn:microsoft.com/office/officeart/2005/8/layout/radial6"/>
    <dgm:cxn modelId="{6616FD43-E5B8-42C0-B46E-EF2E8B834393}" type="presOf" srcId="{B8061754-CDE0-43F3-9E20-3E5B438EC441}" destId="{BB9AF7A1-EC65-4235-9210-7687A1880428}" srcOrd="0" destOrd="0" presId="urn:microsoft.com/office/officeart/2005/8/layout/radial6"/>
    <dgm:cxn modelId="{3CF58305-257E-4429-BCA3-9B8C8EC8F929}" type="presParOf" srcId="{A720A349-7FC3-4A14-ACC2-F8E1A9B0DEC8}" destId="{BB9AF7A1-EC65-4235-9210-7687A1880428}" srcOrd="0" destOrd="0" presId="urn:microsoft.com/office/officeart/2005/8/layout/radial6"/>
    <dgm:cxn modelId="{69D1ACF8-F9EF-4736-853F-BD869BB90235}" type="presParOf" srcId="{A720A349-7FC3-4A14-ACC2-F8E1A9B0DEC8}" destId="{B347F322-D876-45A7-8908-47B01DF69400}" srcOrd="1" destOrd="0" presId="urn:microsoft.com/office/officeart/2005/8/layout/radial6"/>
    <dgm:cxn modelId="{40B1E31B-C776-4EB5-A708-C191D0DC355F}" type="presParOf" srcId="{A720A349-7FC3-4A14-ACC2-F8E1A9B0DEC8}" destId="{B7380B47-DE2D-4D1F-84F2-95A9D3CB1C57}" srcOrd="2" destOrd="0" presId="urn:microsoft.com/office/officeart/2005/8/layout/radial6"/>
    <dgm:cxn modelId="{C8D9E556-1A17-4C34-AD21-BCADE68FCAEC}" type="presParOf" srcId="{A720A349-7FC3-4A14-ACC2-F8E1A9B0DEC8}" destId="{14F9CFFF-11C3-4B52-8F25-5CAD8967A86B}" srcOrd="3" destOrd="0" presId="urn:microsoft.com/office/officeart/2005/8/layout/radial6"/>
    <dgm:cxn modelId="{C3D45BB5-00EA-4191-94AC-4F9F1221E237}" type="presParOf" srcId="{A720A349-7FC3-4A14-ACC2-F8E1A9B0DEC8}" destId="{75C3D457-D070-4CF7-B3A2-03E467684D49}" srcOrd="4" destOrd="0" presId="urn:microsoft.com/office/officeart/2005/8/layout/radial6"/>
    <dgm:cxn modelId="{D9E847F4-466A-402F-8C8C-5FD2291F5C1C}" type="presParOf" srcId="{A720A349-7FC3-4A14-ACC2-F8E1A9B0DEC8}" destId="{A3266CD8-D7F7-4869-95DC-B0297B2332F7}" srcOrd="5" destOrd="0" presId="urn:microsoft.com/office/officeart/2005/8/layout/radial6"/>
    <dgm:cxn modelId="{D2713E0E-463C-445E-9DBC-4E16A047C583}" type="presParOf" srcId="{A720A349-7FC3-4A14-ACC2-F8E1A9B0DEC8}" destId="{63D5CA2D-F3D4-43AA-9E44-5E540E9120F7}" srcOrd="6" destOrd="0" presId="urn:microsoft.com/office/officeart/2005/8/layout/radial6"/>
    <dgm:cxn modelId="{730C7759-4690-4C24-8ED7-7B107BB67E2C}" type="presParOf" srcId="{A720A349-7FC3-4A14-ACC2-F8E1A9B0DEC8}" destId="{9EA3AA11-1FB0-41B9-9A48-FF4C0B2E2F38}" srcOrd="7" destOrd="0" presId="urn:microsoft.com/office/officeart/2005/8/layout/radial6"/>
    <dgm:cxn modelId="{A7F4C711-ED5D-4E66-A172-F761E47480D8}" type="presParOf" srcId="{A720A349-7FC3-4A14-ACC2-F8E1A9B0DEC8}" destId="{584020EA-B9C9-4D70-BC3C-ED1B8A65DF90}" srcOrd="8" destOrd="0" presId="urn:microsoft.com/office/officeart/2005/8/layout/radial6"/>
    <dgm:cxn modelId="{B7DE8B8F-F357-4B84-897E-D1DFE06AE06F}" type="presParOf" srcId="{A720A349-7FC3-4A14-ACC2-F8E1A9B0DEC8}" destId="{D92590E5-5AF1-4C3D-B564-59E1146089D4}" srcOrd="9" destOrd="0" presId="urn:microsoft.com/office/officeart/2005/8/layout/radial6"/>
    <dgm:cxn modelId="{377D2757-A968-4884-942E-C1C24D7FA3E6}" type="presParOf" srcId="{A720A349-7FC3-4A14-ACC2-F8E1A9B0DEC8}" destId="{831A9AAF-870E-4948-90D5-89B1D11E4F1E}" srcOrd="10" destOrd="0" presId="urn:microsoft.com/office/officeart/2005/8/layout/radial6"/>
    <dgm:cxn modelId="{DAF30937-DF01-4539-9927-C22B077F63C9}" type="presParOf" srcId="{A720A349-7FC3-4A14-ACC2-F8E1A9B0DEC8}" destId="{C22BDF43-560D-43F7-ABA5-ECCBDFA21D6D}" srcOrd="11" destOrd="0" presId="urn:microsoft.com/office/officeart/2005/8/layout/radial6"/>
    <dgm:cxn modelId="{032DD5C9-3F13-42FD-81B6-EFF9D482F240}" type="presParOf" srcId="{A720A349-7FC3-4A14-ACC2-F8E1A9B0DEC8}" destId="{709618BB-0409-4033-A9CA-49F09B5777D0}" srcOrd="12" destOrd="0" presId="urn:microsoft.com/office/officeart/2005/8/layout/radial6"/>
    <dgm:cxn modelId="{DDAFF191-DA35-4188-8493-46A39DE69345}" type="presParOf" srcId="{A720A349-7FC3-4A14-ACC2-F8E1A9B0DEC8}" destId="{97E3CAC4-15CF-4096-95EF-6B3CE6B87767}" srcOrd="13" destOrd="0" presId="urn:microsoft.com/office/officeart/2005/8/layout/radial6"/>
    <dgm:cxn modelId="{E14D2E7C-CB15-4117-9FCE-0F7D3D0B77F9}" type="presParOf" srcId="{A720A349-7FC3-4A14-ACC2-F8E1A9B0DEC8}" destId="{9575D10E-36F7-4FD3-B247-B9FCCB8F41A3}" srcOrd="14" destOrd="0" presId="urn:microsoft.com/office/officeart/2005/8/layout/radial6"/>
    <dgm:cxn modelId="{40EF01BF-3CAA-43F1-BC77-EF19E09FC199}" type="presParOf" srcId="{A720A349-7FC3-4A14-ACC2-F8E1A9B0DEC8}" destId="{8D4A5DDC-6E68-49E6-A546-B06977D38299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28CF5F7-88B8-427F-B925-DE955419302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061754-CDE0-43F3-9E20-3E5B438EC441}">
      <dgm:prSet phldrT="[Text]"/>
      <dgm:spPr/>
      <dgm:t>
        <a:bodyPr/>
        <a:lstStyle/>
        <a:p>
          <a:r>
            <a:rPr lang="en-US" dirty="0" smtClean="0"/>
            <a:t>APEPT</a:t>
          </a:r>
          <a:endParaRPr lang="en-US" dirty="0"/>
        </a:p>
      </dgm:t>
    </dgm:pt>
    <dgm:pt modelId="{661DCD1F-CAE7-4754-846C-3A5C0FB65B81}" type="parTrans" cxnId="{A9888E25-B929-4DB2-A487-D3C3E4A844D6}">
      <dgm:prSet/>
      <dgm:spPr/>
      <dgm:t>
        <a:bodyPr/>
        <a:lstStyle/>
        <a:p>
          <a:endParaRPr lang="en-US"/>
        </a:p>
      </dgm:t>
    </dgm:pt>
    <dgm:pt modelId="{5062C82C-8597-4EA0-BDF3-AB385AC98E63}" type="sibTrans" cxnId="{A9888E25-B929-4DB2-A487-D3C3E4A844D6}">
      <dgm:prSet/>
      <dgm:spPr/>
      <dgm:t>
        <a:bodyPr/>
        <a:lstStyle/>
        <a:p>
          <a:endParaRPr lang="en-US"/>
        </a:p>
      </dgm:t>
    </dgm:pt>
    <dgm:pt modelId="{9BA620DE-F9CC-4FC8-A487-0D9F3B1A3BEC}">
      <dgm:prSet phldrT="[Text]"/>
      <dgm:spPr/>
      <dgm:t>
        <a:bodyPr/>
        <a:lstStyle/>
        <a:p>
          <a:r>
            <a:rPr lang="en-US" dirty="0" smtClean="0"/>
            <a:t>Apostle</a:t>
          </a:r>
          <a:endParaRPr lang="en-US" dirty="0"/>
        </a:p>
      </dgm:t>
    </dgm:pt>
    <dgm:pt modelId="{1437249E-8E7C-403E-9A98-1F4C7A8EF5EC}" type="parTrans" cxnId="{1CA0E349-82B7-4A53-989D-72CB9EB539F6}">
      <dgm:prSet/>
      <dgm:spPr/>
      <dgm:t>
        <a:bodyPr/>
        <a:lstStyle/>
        <a:p>
          <a:endParaRPr lang="en-US"/>
        </a:p>
      </dgm:t>
    </dgm:pt>
    <dgm:pt modelId="{524F29B1-08CC-4C00-99AC-19DECBE1E84D}" type="sibTrans" cxnId="{1CA0E349-82B7-4A53-989D-72CB9EB539F6}">
      <dgm:prSet/>
      <dgm:spPr/>
      <dgm:t>
        <a:bodyPr/>
        <a:lstStyle/>
        <a:p>
          <a:endParaRPr lang="en-US"/>
        </a:p>
      </dgm:t>
    </dgm:pt>
    <dgm:pt modelId="{CB6FD3DB-920D-4E04-893F-A2E9F5D9A159}">
      <dgm:prSet/>
      <dgm:spPr/>
      <dgm:t>
        <a:bodyPr/>
        <a:lstStyle/>
        <a:p>
          <a:r>
            <a:rPr lang="en-US" dirty="0" smtClean="0"/>
            <a:t>Prophet</a:t>
          </a:r>
          <a:endParaRPr lang="en-US" dirty="0"/>
        </a:p>
      </dgm:t>
    </dgm:pt>
    <dgm:pt modelId="{A7F8EAD3-1067-4163-B6D7-0AC9DA6E592F}" type="parTrans" cxnId="{E764A5B4-D6B7-4F5A-AAD5-8114993FA4D0}">
      <dgm:prSet/>
      <dgm:spPr/>
      <dgm:t>
        <a:bodyPr/>
        <a:lstStyle/>
        <a:p>
          <a:endParaRPr lang="en-US"/>
        </a:p>
      </dgm:t>
    </dgm:pt>
    <dgm:pt modelId="{E5EE6A88-882F-4AD5-9581-6AC7DD478827}" type="sibTrans" cxnId="{E764A5B4-D6B7-4F5A-AAD5-8114993FA4D0}">
      <dgm:prSet/>
      <dgm:spPr/>
      <dgm:t>
        <a:bodyPr/>
        <a:lstStyle/>
        <a:p>
          <a:endParaRPr lang="en-US"/>
        </a:p>
      </dgm:t>
    </dgm:pt>
    <dgm:pt modelId="{AEB55D01-BC44-4B29-A828-B4C89420A033}">
      <dgm:prSet/>
      <dgm:spPr/>
      <dgm:t>
        <a:bodyPr/>
        <a:lstStyle/>
        <a:p>
          <a:r>
            <a:rPr lang="en-US" dirty="0" smtClean="0"/>
            <a:t>Evangelist</a:t>
          </a:r>
          <a:endParaRPr lang="en-US" dirty="0"/>
        </a:p>
      </dgm:t>
    </dgm:pt>
    <dgm:pt modelId="{1640E09F-96F9-474E-8421-536D7D4D02EA}" type="parTrans" cxnId="{67205037-AF3C-4D57-97B3-D97041305039}">
      <dgm:prSet/>
      <dgm:spPr/>
      <dgm:t>
        <a:bodyPr/>
        <a:lstStyle/>
        <a:p>
          <a:endParaRPr lang="en-US"/>
        </a:p>
      </dgm:t>
    </dgm:pt>
    <dgm:pt modelId="{D3CF443B-180F-445C-A2BA-561B6238E532}" type="sibTrans" cxnId="{67205037-AF3C-4D57-97B3-D97041305039}">
      <dgm:prSet/>
      <dgm:spPr/>
      <dgm:t>
        <a:bodyPr/>
        <a:lstStyle/>
        <a:p>
          <a:endParaRPr lang="en-US"/>
        </a:p>
      </dgm:t>
    </dgm:pt>
    <dgm:pt modelId="{C3253286-E602-4381-B53C-86D6919983E3}">
      <dgm:prSet/>
      <dgm:spPr/>
      <dgm:t>
        <a:bodyPr/>
        <a:lstStyle/>
        <a:p>
          <a:endParaRPr lang="en-US" dirty="0"/>
        </a:p>
      </dgm:t>
    </dgm:pt>
    <dgm:pt modelId="{034904FB-E338-43A4-A2A8-2F8237C2E676}" type="parTrans" cxnId="{2DE3E847-F5DA-4943-B6A3-BA3BD43F63BD}">
      <dgm:prSet/>
      <dgm:spPr/>
      <dgm:t>
        <a:bodyPr/>
        <a:lstStyle/>
        <a:p>
          <a:endParaRPr lang="en-US"/>
        </a:p>
      </dgm:t>
    </dgm:pt>
    <dgm:pt modelId="{966BE3D4-0563-411E-BF13-14998D6C14EA}" type="sibTrans" cxnId="{2DE3E847-F5DA-4943-B6A3-BA3BD43F63BD}">
      <dgm:prSet/>
      <dgm:spPr/>
      <dgm:t>
        <a:bodyPr/>
        <a:lstStyle/>
        <a:p>
          <a:endParaRPr lang="en-US"/>
        </a:p>
      </dgm:t>
    </dgm:pt>
    <dgm:pt modelId="{2B2D1E0F-3D50-4E00-B6B1-997B6023AEF7}">
      <dgm:prSet/>
      <dgm:spPr/>
      <dgm:t>
        <a:bodyPr/>
        <a:lstStyle/>
        <a:p>
          <a:endParaRPr lang="en-US" dirty="0"/>
        </a:p>
      </dgm:t>
    </dgm:pt>
    <dgm:pt modelId="{3E860702-C214-4E6B-B35C-2D13AE1B5FAF}" type="parTrans" cxnId="{91EBF92C-4F82-434E-B03F-A85BE49B88F7}">
      <dgm:prSet/>
      <dgm:spPr/>
      <dgm:t>
        <a:bodyPr/>
        <a:lstStyle/>
        <a:p>
          <a:endParaRPr lang="en-US"/>
        </a:p>
      </dgm:t>
    </dgm:pt>
    <dgm:pt modelId="{37DEC448-B153-425B-AC42-B07A02BF4CE5}" type="sibTrans" cxnId="{91EBF92C-4F82-434E-B03F-A85BE49B88F7}">
      <dgm:prSet/>
      <dgm:spPr/>
      <dgm:t>
        <a:bodyPr/>
        <a:lstStyle/>
        <a:p>
          <a:endParaRPr lang="en-US"/>
        </a:p>
      </dgm:t>
    </dgm:pt>
    <dgm:pt modelId="{A720A349-7FC3-4A14-ACC2-F8E1A9B0DEC8}" type="pres">
      <dgm:prSet presAssocID="{C28CF5F7-88B8-427F-B925-DE955419302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9AF7A1-EC65-4235-9210-7687A1880428}" type="pres">
      <dgm:prSet presAssocID="{B8061754-CDE0-43F3-9E20-3E5B438EC441}" presName="centerShape" presStyleLbl="node0" presStyleIdx="0" presStyleCnt="1"/>
      <dgm:spPr/>
      <dgm:t>
        <a:bodyPr/>
        <a:lstStyle/>
        <a:p>
          <a:endParaRPr lang="en-US"/>
        </a:p>
      </dgm:t>
    </dgm:pt>
    <dgm:pt modelId="{B347F322-D876-45A7-8908-47B01DF69400}" type="pres">
      <dgm:prSet presAssocID="{9BA620DE-F9CC-4FC8-A487-0D9F3B1A3BE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80B47-DE2D-4D1F-84F2-95A9D3CB1C57}" type="pres">
      <dgm:prSet presAssocID="{9BA620DE-F9CC-4FC8-A487-0D9F3B1A3BEC}" presName="dummy" presStyleCnt="0"/>
      <dgm:spPr/>
    </dgm:pt>
    <dgm:pt modelId="{14F9CFFF-11C3-4B52-8F25-5CAD8967A86B}" type="pres">
      <dgm:prSet presAssocID="{524F29B1-08CC-4C00-99AC-19DECBE1E84D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5C3D457-D070-4CF7-B3A2-03E467684D49}" type="pres">
      <dgm:prSet presAssocID="{CB6FD3DB-920D-4E04-893F-A2E9F5D9A15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66CD8-D7F7-4869-95DC-B0297B2332F7}" type="pres">
      <dgm:prSet presAssocID="{CB6FD3DB-920D-4E04-893F-A2E9F5D9A159}" presName="dummy" presStyleCnt="0"/>
      <dgm:spPr/>
    </dgm:pt>
    <dgm:pt modelId="{63D5CA2D-F3D4-43AA-9E44-5E540E9120F7}" type="pres">
      <dgm:prSet presAssocID="{E5EE6A88-882F-4AD5-9581-6AC7DD47882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9EA3AA11-1FB0-41B9-9A48-FF4C0B2E2F38}" type="pres">
      <dgm:prSet presAssocID="{AEB55D01-BC44-4B29-A828-B4C89420A03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020EA-B9C9-4D70-BC3C-ED1B8A65DF90}" type="pres">
      <dgm:prSet presAssocID="{AEB55D01-BC44-4B29-A828-B4C89420A033}" presName="dummy" presStyleCnt="0"/>
      <dgm:spPr/>
    </dgm:pt>
    <dgm:pt modelId="{D92590E5-5AF1-4C3D-B564-59E1146089D4}" type="pres">
      <dgm:prSet presAssocID="{D3CF443B-180F-445C-A2BA-561B6238E53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831A9AAF-870E-4948-90D5-89B1D11E4F1E}" type="pres">
      <dgm:prSet presAssocID="{C3253286-E602-4381-B53C-86D6919983E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BDF43-560D-43F7-ABA5-ECCBDFA21D6D}" type="pres">
      <dgm:prSet presAssocID="{C3253286-E602-4381-B53C-86D6919983E3}" presName="dummy" presStyleCnt="0"/>
      <dgm:spPr/>
    </dgm:pt>
    <dgm:pt modelId="{709618BB-0409-4033-A9CA-49F09B5777D0}" type="pres">
      <dgm:prSet presAssocID="{966BE3D4-0563-411E-BF13-14998D6C14E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7E3CAC4-15CF-4096-95EF-6B3CE6B87767}" type="pres">
      <dgm:prSet presAssocID="{2B2D1E0F-3D50-4E00-B6B1-997B6023AEF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75D10E-36F7-4FD3-B247-B9FCCB8F41A3}" type="pres">
      <dgm:prSet presAssocID="{2B2D1E0F-3D50-4E00-B6B1-997B6023AEF7}" presName="dummy" presStyleCnt="0"/>
      <dgm:spPr/>
    </dgm:pt>
    <dgm:pt modelId="{8D4A5DDC-6E68-49E6-A546-B06977D38299}" type="pres">
      <dgm:prSet presAssocID="{37DEC448-B153-425B-AC42-B07A02BF4CE5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866D544F-3220-4206-80A0-F1DCCBBE1314}" type="presOf" srcId="{E5EE6A88-882F-4AD5-9581-6AC7DD478827}" destId="{63D5CA2D-F3D4-43AA-9E44-5E540E9120F7}" srcOrd="0" destOrd="0" presId="urn:microsoft.com/office/officeart/2005/8/layout/radial6"/>
    <dgm:cxn modelId="{40A1DD14-ADA4-4D4A-928D-DB35EAD66C4E}" type="presOf" srcId="{D3CF443B-180F-445C-A2BA-561B6238E532}" destId="{D92590E5-5AF1-4C3D-B564-59E1146089D4}" srcOrd="0" destOrd="0" presId="urn:microsoft.com/office/officeart/2005/8/layout/radial6"/>
    <dgm:cxn modelId="{E8074CE4-2C8E-4023-B0B5-4D194CC9A8EE}" type="presOf" srcId="{2B2D1E0F-3D50-4E00-B6B1-997B6023AEF7}" destId="{97E3CAC4-15CF-4096-95EF-6B3CE6B87767}" srcOrd="0" destOrd="0" presId="urn:microsoft.com/office/officeart/2005/8/layout/radial6"/>
    <dgm:cxn modelId="{C37CA03F-18DD-4575-A495-0DB083F04261}" type="presOf" srcId="{37DEC448-B153-425B-AC42-B07A02BF4CE5}" destId="{8D4A5DDC-6E68-49E6-A546-B06977D38299}" srcOrd="0" destOrd="0" presId="urn:microsoft.com/office/officeart/2005/8/layout/radial6"/>
    <dgm:cxn modelId="{91EBF92C-4F82-434E-B03F-A85BE49B88F7}" srcId="{B8061754-CDE0-43F3-9E20-3E5B438EC441}" destId="{2B2D1E0F-3D50-4E00-B6B1-997B6023AEF7}" srcOrd="4" destOrd="0" parTransId="{3E860702-C214-4E6B-B35C-2D13AE1B5FAF}" sibTransId="{37DEC448-B153-425B-AC42-B07A02BF4CE5}"/>
    <dgm:cxn modelId="{67205037-AF3C-4D57-97B3-D97041305039}" srcId="{B8061754-CDE0-43F3-9E20-3E5B438EC441}" destId="{AEB55D01-BC44-4B29-A828-B4C89420A033}" srcOrd="2" destOrd="0" parTransId="{1640E09F-96F9-474E-8421-536D7D4D02EA}" sibTransId="{D3CF443B-180F-445C-A2BA-561B6238E532}"/>
    <dgm:cxn modelId="{07BFDC89-8F42-4AED-A886-0164620C63BC}" type="presOf" srcId="{524F29B1-08CC-4C00-99AC-19DECBE1E84D}" destId="{14F9CFFF-11C3-4B52-8F25-5CAD8967A86B}" srcOrd="0" destOrd="0" presId="urn:microsoft.com/office/officeart/2005/8/layout/radial6"/>
    <dgm:cxn modelId="{B7C3C494-1CAE-4C0E-806F-72C1DF35A4FC}" type="presOf" srcId="{9BA620DE-F9CC-4FC8-A487-0D9F3B1A3BEC}" destId="{B347F322-D876-45A7-8908-47B01DF69400}" srcOrd="0" destOrd="0" presId="urn:microsoft.com/office/officeart/2005/8/layout/radial6"/>
    <dgm:cxn modelId="{A9888E25-B929-4DB2-A487-D3C3E4A844D6}" srcId="{C28CF5F7-88B8-427F-B925-DE955419302E}" destId="{B8061754-CDE0-43F3-9E20-3E5B438EC441}" srcOrd="0" destOrd="0" parTransId="{661DCD1F-CAE7-4754-846C-3A5C0FB65B81}" sibTransId="{5062C82C-8597-4EA0-BDF3-AB385AC98E63}"/>
    <dgm:cxn modelId="{D3B4FD24-1472-459F-BDA9-E812C5889283}" type="presOf" srcId="{CB6FD3DB-920D-4E04-893F-A2E9F5D9A159}" destId="{75C3D457-D070-4CF7-B3A2-03E467684D49}" srcOrd="0" destOrd="0" presId="urn:microsoft.com/office/officeart/2005/8/layout/radial6"/>
    <dgm:cxn modelId="{2DE3E847-F5DA-4943-B6A3-BA3BD43F63BD}" srcId="{B8061754-CDE0-43F3-9E20-3E5B438EC441}" destId="{C3253286-E602-4381-B53C-86D6919983E3}" srcOrd="3" destOrd="0" parTransId="{034904FB-E338-43A4-A2A8-2F8237C2E676}" sibTransId="{966BE3D4-0563-411E-BF13-14998D6C14EA}"/>
    <dgm:cxn modelId="{531DB373-88D9-4B93-B0ED-AA64A0073BCC}" type="presOf" srcId="{C28CF5F7-88B8-427F-B925-DE955419302E}" destId="{A720A349-7FC3-4A14-ACC2-F8E1A9B0DEC8}" srcOrd="0" destOrd="0" presId="urn:microsoft.com/office/officeart/2005/8/layout/radial6"/>
    <dgm:cxn modelId="{8BE99CDE-17BB-42ED-BCCE-8F787EE695A7}" type="presOf" srcId="{966BE3D4-0563-411E-BF13-14998D6C14EA}" destId="{709618BB-0409-4033-A9CA-49F09B5777D0}" srcOrd="0" destOrd="0" presId="urn:microsoft.com/office/officeart/2005/8/layout/radial6"/>
    <dgm:cxn modelId="{55E7C02D-EECC-49A7-BF55-F2125CC5AF48}" type="presOf" srcId="{AEB55D01-BC44-4B29-A828-B4C89420A033}" destId="{9EA3AA11-1FB0-41B9-9A48-FF4C0B2E2F38}" srcOrd="0" destOrd="0" presId="urn:microsoft.com/office/officeart/2005/8/layout/radial6"/>
    <dgm:cxn modelId="{1CA0E349-82B7-4A53-989D-72CB9EB539F6}" srcId="{B8061754-CDE0-43F3-9E20-3E5B438EC441}" destId="{9BA620DE-F9CC-4FC8-A487-0D9F3B1A3BEC}" srcOrd="0" destOrd="0" parTransId="{1437249E-8E7C-403E-9A98-1F4C7A8EF5EC}" sibTransId="{524F29B1-08CC-4C00-99AC-19DECBE1E84D}"/>
    <dgm:cxn modelId="{01FBBCBE-05A3-4ED2-AF01-14CD990432B5}" type="presOf" srcId="{B8061754-CDE0-43F3-9E20-3E5B438EC441}" destId="{BB9AF7A1-EC65-4235-9210-7687A1880428}" srcOrd="0" destOrd="0" presId="urn:microsoft.com/office/officeart/2005/8/layout/radial6"/>
    <dgm:cxn modelId="{E764A5B4-D6B7-4F5A-AAD5-8114993FA4D0}" srcId="{B8061754-CDE0-43F3-9E20-3E5B438EC441}" destId="{CB6FD3DB-920D-4E04-893F-A2E9F5D9A159}" srcOrd="1" destOrd="0" parTransId="{A7F8EAD3-1067-4163-B6D7-0AC9DA6E592F}" sibTransId="{E5EE6A88-882F-4AD5-9581-6AC7DD478827}"/>
    <dgm:cxn modelId="{B3292C14-F4C4-474C-BFBA-256FC2B3A688}" type="presOf" srcId="{C3253286-E602-4381-B53C-86D6919983E3}" destId="{831A9AAF-870E-4948-90D5-89B1D11E4F1E}" srcOrd="0" destOrd="0" presId="urn:microsoft.com/office/officeart/2005/8/layout/radial6"/>
    <dgm:cxn modelId="{75F911D2-CDFB-4C98-BEBD-61AC2B6944A4}" type="presParOf" srcId="{A720A349-7FC3-4A14-ACC2-F8E1A9B0DEC8}" destId="{BB9AF7A1-EC65-4235-9210-7687A1880428}" srcOrd="0" destOrd="0" presId="urn:microsoft.com/office/officeart/2005/8/layout/radial6"/>
    <dgm:cxn modelId="{8E0B9D8C-6298-4FF0-B107-29BA8E02D8E7}" type="presParOf" srcId="{A720A349-7FC3-4A14-ACC2-F8E1A9B0DEC8}" destId="{B347F322-D876-45A7-8908-47B01DF69400}" srcOrd="1" destOrd="0" presId="urn:microsoft.com/office/officeart/2005/8/layout/radial6"/>
    <dgm:cxn modelId="{05D8A4A0-994B-4FF2-9E05-8D6ADBA7B720}" type="presParOf" srcId="{A720A349-7FC3-4A14-ACC2-F8E1A9B0DEC8}" destId="{B7380B47-DE2D-4D1F-84F2-95A9D3CB1C57}" srcOrd="2" destOrd="0" presId="urn:microsoft.com/office/officeart/2005/8/layout/radial6"/>
    <dgm:cxn modelId="{A789470A-1184-4113-BF05-DDC0100B7824}" type="presParOf" srcId="{A720A349-7FC3-4A14-ACC2-F8E1A9B0DEC8}" destId="{14F9CFFF-11C3-4B52-8F25-5CAD8967A86B}" srcOrd="3" destOrd="0" presId="urn:microsoft.com/office/officeart/2005/8/layout/radial6"/>
    <dgm:cxn modelId="{29FFE1FB-6CAF-4B0B-BCD0-17580CD27F61}" type="presParOf" srcId="{A720A349-7FC3-4A14-ACC2-F8E1A9B0DEC8}" destId="{75C3D457-D070-4CF7-B3A2-03E467684D49}" srcOrd="4" destOrd="0" presId="urn:microsoft.com/office/officeart/2005/8/layout/radial6"/>
    <dgm:cxn modelId="{2CD88E29-D760-452D-8730-A60C8BD8CA05}" type="presParOf" srcId="{A720A349-7FC3-4A14-ACC2-F8E1A9B0DEC8}" destId="{A3266CD8-D7F7-4869-95DC-B0297B2332F7}" srcOrd="5" destOrd="0" presId="urn:microsoft.com/office/officeart/2005/8/layout/radial6"/>
    <dgm:cxn modelId="{FB8D4788-C649-44C5-838D-15F3B9DC12CC}" type="presParOf" srcId="{A720A349-7FC3-4A14-ACC2-F8E1A9B0DEC8}" destId="{63D5CA2D-F3D4-43AA-9E44-5E540E9120F7}" srcOrd="6" destOrd="0" presId="urn:microsoft.com/office/officeart/2005/8/layout/radial6"/>
    <dgm:cxn modelId="{4A9FD693-C2C1-4410-BE05-2697BC7906D3}" type="presParOf" srcId="{A720A349-7FC3-4A14-ACC2-F8E1A9B0DEC8}" destId="{9EA3AA11-1FB0-41B9-9A48-FF4C0B2E2F38}" srcOrd="7" destOrd="0" presId="urn:microsoft.com/office/officeart/2005/8/layout/radial6"/>
    <dgm:cxn modelId="{12BAA8C1-93CF-4000-AF8F-FC9191F92189}" type="presParOf" srcId="{A720A349-7FC3-4A14-ACC2-F8E1A9B0DEC8}" destId="{584020EA-B9C9-4D70-BC3C-ED1B8A65DF90}" srcOrd="8" destOrd="0" presId="urn:microsoft.com/office/officeart/2005/8/layout/radial6"/>
    <dgm:cxn modelId="{79153494-B0C0-4273-9041-5AA7F65C17EB}" type="presParOf" srcId="{A720A349-7FC3-4A14-ACC2-F8E1A9B0DEC8}" destId="{D92590E5-5AF1-4C3D-B564-59E1146089D4}" srcOrd="9" destOrd="0" presId="urn:microsoft.com/office/officeart/2005/8/layout/radial6"/>
    <dgm:cxn modelId="{2847BC7C-369A-45D7-AE23-E3A55376E5FC}" type="presParOf" srcId="{A720A349-7FC3-4A14-ACC2-F8E1A9B0DEC8}" destId="{831A9AAF-870E-4948-90D5-89B1D11E4F1E}" srcOrd="10" destOrd="0" presId="urn:microsoft.com/office/officeart/2005/8/layout/radial6"/>
    <dgm:cxn modelId="{4D81A8DB-1714-426B-A493-1CE132B17F04}" type="presParOf" srcId="{A720A349-7FC3-4A14-ACC2-F8E1A9B0DEC8}" destId="{C22BDF43-560D-43F7-ABA5-ECCBDFA21D6D}" srcOrd="11" destOrd="0" presId="urn:microsoft.com/office/officeart/2005/8/layout/radial6"/>
    <dgm:cxn modelId="{1B5825C9-EBF3-45CA-B15B-A2818BC8B675}" type="presParOf" srcId="{A720A349-7FC3-4A14-ACC2-F8E1A9B0DEC8}" destId="{709618BB-0409-4033-A9CA-49F09B5777D0}" srcOrd="12" destOrd="0" presId="urn:microsoft.com/office/officeart/2005/8/layout/radial6"/>
    <dgm:cxn modelId="{DA758FA4-485E-4637-A8D4-F4D4A6FD43D0}" type="presParOf" srcId="{A720A349-7FC3-4A14-ACC2-F8E1A9B0DEC8}" destId="{97E3CAC4-15CF-4096-95EF-6B3CE6B87767}" srcOrd="13" destOrd="0" presId="urn:microsoft.com/office/officeart/2005/8/layout/radial6"/>
    <dgm:cxn modelId="{2CD1B668-CDBC-4460-8A08-C72EF42AC82E}" type="presParOf" srcId="{A720A349-7FC3-4A14-ACC2-F8E1A9B0DEC8}" destId="{9575D10E-36F7-4FD3-B247-B9FCCB8F41A3}" srcOrd="14" destOrd="0" presId="urn:microsoft.com/office/officeart/2005/8/layout/radial6"/>
    <dgm:cxn modelId="{17122D41-C5C7-4829-BFEE-955B89CC0606}" type="presParOf" srcId="{A720A349-7FC3-4A14-ACC2-F8E1A9B0DEC8}" destId="{8D4A5DDC-6E68-49E6-A546-B06977D38299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0B40B-609B-4C06-9BB6-CEAE857106D5}">
      <dsp:nvSpPr>
        <dsp:cNvPr id="0" name=""/>
        <dsp:cNvSpPr/>
      </dsp:nvSpPr>
      <dsp:spPr>
        <a:xfrm>
          <a:off x="263575" y="29835"/>
          <a:ext cx="1924794" cy="19247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v.1-6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Church Unity</a:t>
          </a:r>
          <a:endParaRPr lang="en-US" sz="1600" kern="1200" dirty="0"/>
        </a:p>
      </dsp:txBody>
      <dsp:txXfrm>
        <a:off x="545455" y="311715"/>
        <a:ext cx="1361034" cy="1361034"/>
      </dsp:txXfrm>
    </dsp:sp>
    <dsp:sp modelId="{57E4D12F-E99D-4683-A8C3-B7A06A94723E}">
      <dsp:nvSpPr>
        <dsp:cNvPr id="0" name=""/>
        <dsp:cNvSpPr/>
      </dsp:nvSpPr>
      <dsp:spPr>
        <a:xfrm rot="10797812">
          <a:off x="890063" y="2196046"/>
          <a:ext cx="673677" cy="511804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E8155B-F1E5-4FC9-B121-ABF95DE181A1}">
      <dsp:nvSpPr>
        <dsp:cNvPr id="0" name=""/>
        <dsp:cNvSpPr/>
      </dsp:nvSpPr>
      <dsp:spPr>
        <a:xfrm>
          <a:off x="585689" y="2920298"/>
          <a:ext cx="1283837" cy="12838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v. 7,11,16 Grace gifts</a:t>
          </a:r>
          <a:endParaRPr lang="en-US" sz="1600" kern="1200" dirty="0"/>
        </a:p>
      </dsp:txBody>
      <dsp:txXfrm>
        <a:off x="773703" y="3108312"/>
        <a:ext cx="907809" cy="907809"/>
      </dsp:txXfrm>
    </dsp:sp>
    <dsp:sp modelId="{649C14B5-9691-4C11-9E60-B8227E86DE26}">
      <dsp:nvSpPr>
        <dsp:cNvPr id="0" name=""/>
        <dsp:cNvSpPr/>
      </dsp:nvSpPr>
      <dsp:spPr>
        <a:xfrm rot="5400000">
          <a:off x="2348850" y="3306315"/>
          <a:ext cx="673677" cy="511804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8AC93-5F70-4911-A981-6E7499E35100}">
      <dsp:nvSpPr>
        <dsp:cNvPr id="0" name=""/>
        <dsp:cNvSpPr/>
      </dsp:nvSpPr>
      <dsp:spPr>
        <a:xfrm>
          <a:off x="3472881" y="2920298"/>
          <a:ext cx="1283837" cy="12838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Ministry= diversity in unity</a:t>
          </a:r>
          <a:endParaRPr lang="en-US" sz="1600" kern="1200" dirty="0"/>
        </a:p>
      </dsp:txBody>
      <dsp:txXfrm>
        <a:off x="3660895" y="3108312"/>
        <a:ext cx="907809" cy="907809"/>
      </dsp:txXfrm>
    </dsp:sp>
    <dsp:sp modelId="{968CD92D-00F7-4507-9AA2-E9B690262630}">
      <dsp:nvSpPr>
        <dsp:cNvPr id="0" name=""/>
        <dsp:cNvSpPr/>
      </dsp:nvSpPr>
      <dsp:spPr>
        <a:xfrm>
          <a:off x="3777961" y="1992593"/>
          <a:ext cx="673677" cy="511804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601C76-1480-46EA-8615-4D7ECC0AF817}">
      <dsp:nvSpPr>
        <dsp:cNvPr id="0" name=""/>
        <dsp:cNvSpPr/>
      </dsp:nvSpPr>
      <dsp:spPr>
        <a:xfrm>
          <a:off x="3472881" y="321826"/>
          <a:ext cx="1283837" cy="12838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v. 11 APEPT Matrix  </a:t>
          </a:r>
          <a:endParaRPr lang="en-US" sz="2000" kern="1200" dirty="0"/>
        </a:p>
      </dsp:txBody>
      <dsp:txXfrm>
        <a:off x="3660895" y="509840"/>
        <a:ext cx="907809" cy="907809"/>
      </dsp:txXfrm>
    </dsp:sp>
    <dsp:sp modelId="{32192759-C7BF-4361-882A-F2BD42607CDB}">
      <dsp:nvSpPr>
        <dsp:cNvPr id="0" name=""/>
        <dsp:cNvSpPr/>
      </dsp:nvSpPr>
      <dsp:spPr>
        <a:xfrm rot="5400000">
          <a:off x="5236041" y="707842"/>
          <a:ext cx="673677" cy="511804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00ACE-41AB-41AF-8CFB-9534D39785CE}">
      <dsp:nvSpPr>
        <dsp:cNvPr id="0" name=""/>
        <dsp:cNvSpPr/>
      </dsp:nvSpPr>
      <dsp:spPr>
        <a:xfrm>
          <a:off x="6360072" y="321826"/>
          <a:ext cx="1283837" cy="12838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v. 12 </a:t>
          </a:r>
          <a:br>
            <a:rPr lang="en-US" sz="1600" kern="1200" dirty="0" smtClean="0"/>
          </a:br>
          <a:r>
            <a:rPr lang="en-US" sz="1400" kern="1200" dirty="0" smtClean="0"/>
            <a:t>Why APEPT? Equip for service</a:t>
          </a:r>
          <a:endParaRPr lang="en-US" sz="1400" kern="1200" dirty="0"/>
        </a:p>
      </dsp:txBody>
      <dsp:txXfrm>
        <a:off x="6548086" y="509840"/>
        <a:ext cx="907809" cy="907809"/>
      </dsp:txXfrm>
    </dsp:sp>
    <dsp:sp modelId="{B58B1A77-4CD8-4C9D-B8BF-6BCC50F78BBF}">
      <dsp:nvSpPr>
        <dsp:cNvPr id="0" name=""/>
        <dsp:cNvSpPr/>
      </dsp:nvSpPr>
      <dsp:spPr>
        <a:xfrm rot="10800000">
          <a:off x="6665152" y="1861324"/>
          <a:ext cx="673677" cy="511804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DCCA71-4867-4EF9-B199-11619356AE75}">
      <dsp:nvSpPr>
        <dsp:cNvPr id="0" name=""/>
        <dsp:cNvSpPr/>
      </dsp:nvSpPr>
      <dsp:spPr>
        <a:xfrm>
          <a:off x="6039594" y="2599820"/>
          <a:ext cx="1924794" cy="19247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v. 12 ff Community &amp; maturity for growth</a:t>
          </a:r>
          <a:endParaRPr lang="en-US" sz="2100" kern="1200" dirty="0"/>
        </a:p>
      </dsp:txBody>
      <dsp:txXfrm>
        <a:off x="6321474" y="2881700"/>
        <a:ext cx="1361034" cy="13610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A5DDC-6E68-49E6-A546-B06977D38299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618BB-0409-4033-A9CA-49F09B5777D0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7560000"/>
            <a:gd name="adj2" fmla="val 1188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590E5-5AF1-4C3D-B564-59E1146089D4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5CA2D-F3D4-43AA-9E44-5E540E9120F7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9CFFF-11C3-4B52-8F25-5CAD8967A86B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9AF7A1-EC65-4235-9210-7687A1880428}">
      <dsp:nvSpPr>
        <dsp:cNvPr id="0" name=""/>
        <dsp:cNvSpPr/>
      </dsp:nvSpPr>
      <dsp:spPr>
        <a:xfrm>
          <a:off x="3256880" y="1563079"/>
          <a:ext cx="1715839" cy="17158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APEPT</a:t>
          </a:r>
          <a:endParaRPr lang="en-US" sz="3400" kern="1200" dirty="0"/>
        </a:p>
      </dsp:txBody>
      <dsp:txXfrm>
        <a:off x="3508159" y="1814358"/>
        <a:ext cx="1213281" cy="1213281"/>
      </dsp:txXfrm>
    </dsp:sp>
    <dsp:sp modelId="{B347F322-D876-45A7-8908-47B01DF69400}">
      <dsp:nvSpPr>
        <dsp:cNvPr id="0" name=""/>
        <dsp:cNvSpPr/>
      </dsp:nvSpPr>
      <dsp:spPr>
        <a:xfrm>
          <a:off x="3514256" y="761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Apostle</a:t>
          </a:r>
          <a:endParaRPr lang="en-US" sz="1500" kern="1200" dirty="0"/>
        </a:p>
      </dsp:txBody>
      <dsp:txXfrm>
        <a:off x="3690151" y="176656"/>
        <a:ext cx="849297" cy="849297"/>
      </dsp:txXfrm>
    </dsp:sp>
    <dsp:sp modelId="{75C3D457-D070-4CF7-B3A2-03E467684D49}">
      <dsp:nvSpPr>
        <dsp:cNvPr id="0" name=""/>
        <dsp:cNvSpPr/>
      </dsp:nvSpPr>
      <dsp:spPr>
        <a:xfrm>
          <a:off x="5244888" y="125813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Prophet</a:t>
          </a:r>
          <a:endParaRPr lang="en-US" sz="1500" kern="1200" dirty="0"/>
        </a:p>
      </dsp:txBody>
      <dsp:txXfrm>
        <a:off x="5420783" y="1434034"/>
        <a:ext cx="849297" cy="849297"/>
      </dsp:txXfrm>
    </dsp:sp>
    <dsp:sp modelId="{9EA3AA11-1FB0-41B9-9A48-FF4C0B2E2F38}">
      <dsp:nvSpPr>
        <dsp:cNvPr id="0" name=""/>
        <dsp:cNvSpPr/>
      </dsp:nvSpPr>
      <dsp:spPr>
        <a:xfrm>
          <a:off x="4583845" y="329261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Evangelist</a:t>
          </a:r>
          <a:endParaRPr lang="en-US" sz="1500" kern="1200" dirty="0"/>
        </a:p>
      </dsp:txBody>
      <dsp:txXfrm>
        <a:off x="4759740" y="3468514"/>
        <a:ext cx="849297" cy="849297"/>
      </dsp:txXfrm>
    </dsp:sp>
    <dsp:sp modelId="{831A9AAF-870E-4948-90D5-89B1D11E4F1E}">
      <dsp:nvSpPr>
        <dsp:cNvPr id="0" name=""/>
        <dsp:cNvSpPr/>
      </dsp:nvSpPr>
      <dsp:spPr>
        <a:xfrm>
          <a:off x="2444666" y="329261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Pastors</a:t>
          </a:r>
          <a:endParaRPr lang="en-US" sz="1500" kern="1200" dirty="0"/>
        </a:p>
      </dsp:txBody>
      <dsp:txXfrm>
        <a:off x="2620561" y="3468514"/>
        <a:ext cx="849297" cy="849297"/>
      </dsp:txXfrm>
    </dsp:sp>
    <dsp:sp modelId="{97E3CAC4-15CF-4096-95EF-6B3CE6B87767}">
      <dsp:nvSpPr>
        <dsp:cNvPr id="0" name=""/>
        <dsp:cNvSpPr/>
      </dsp:nvSpPr>
      <dsp:spPr>
        <a:xfrm>
          <a:off x="1783623" y="125813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1959518" y="1434034"/>
        <a:ext cx="849297" cy="84929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A5DDC-6E68-49E6-A546-B06977D38299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618BB-0409-4033-A9CA-49F09B5777D0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7560000"/>
            <a:gd name="adj2" fmla="val 1188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590E5-5AF1-4C3D-B564-59E1146089D4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5CA2D-F3D4-43AA-9E44-5E540E9120F7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9CFFF-11C3-4B52-8F25-5CAD8967A86B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9AF7A1-EC65-4235-9210-7687A1880428}">
      <dsp:nvSpPr>
        <dsp:cNvPr id="0" name=""/>
        <dsp:cNvSpPr/>
      </dsp:nvSpPr>
      <dsp:spPr>
        <a:xfrm>
          <a:off x="3256880" y="1563079"/>
          <a:ext cx="1715839" cy="17158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APEPT</a:t>
          </a:r>
          <a:endParaRPr lang="en-US" sz="3400" kern="1200" dirty="0"/>
        </a:p>
      </dsp:txBody>
      <dsp:txXfrm>
        <a:off x="3508159" y="1814358"/>
        <a:ext cx="1213281" cy="1213281"/>
      </dsp:txXfrm>
    </dsp:sp>
    <dsp:sp modelId="{B347F322-D876-45A7-8908-47B01DF69400}">
      <dsp:nvSpPr>
        <dsp:cNvPr id="0" name=""/>
        <dsp:cNvSpPr/>
      </dsp:nvSpPr>
      <dsp:spPr>
        <a:xfrm>
          <a:off x="3514256" y="761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Apostle</a:t>
          </a:r>
          <a:endParaRPr lang="en-US" sz="1500" kern="1200" dirty="0"/>
        </a:p>
      </dsp:txBody>
      <dsp:txXfrm>
        <a:off x="3690151" y="176656"/>
        <a:ext cx="849297" cy="849297"/>
      </dsp:txXfrm>
    </dsp:sp>
    <dsp:sp modelId="{75C3D457-D070-4CF7-B3A2-03E467684D49}">
      <dsp:nvSpPr>
        <dsp:cNvPr id="0" name=""/>
        <dsp:cNvSpPr/>
      </dsp:nvSpPr>
      <dsp:spPr>
        <a:xfrm>
          <a:off x="5244888" y="125813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Prophet</a:t>
          </a:r>
          <a:endParaRPr lang="en-US" sz="1500" kern="1200" dirty="0"/>
        </a:p>
      </dsp:txBody>
      <dsp:txXfrm>
        <a:off x="5420783" y="1434034"/>
        <a:ext cx="849297" cy="849297"/>
      </dsp:txXfrm>
    </dsp:sp>
    <dsp:sp modelId="{9EA3AA11-1FB0-41B9-9A48-FF4C0B2E2F38}">
      <dsp:nvSpPr>
        <dsp:cNvPr id="0" name=""/>
        <dsp:cNvSpPr/>
      </dsp:nvSpPr>
      <dsp:spPr>
        <a:xfrm>
          <a:off x="4583845" y="329261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Evangelist</a:t>
          </a:r>
          <a:endParaRPr lang="en-US" sz="1500" kern="1200" dirty="0"/>
        </a:p>
      </dsp:txBody>
      <dsp:txXfrm>
        <a:off x="4759740" y="3468514"/>
        <a:ext cx="849297" cy="849297"/>
      </dsp:txXfrm>
    </dsp:sp>
    <dsp:sp modelId="{831A9AAF-870E-4948-90D5-89B1D11E4F1E}">
      <dsp:nvSpPr>
        <dsp:cNvPr id="0" name=""/>
        <dsp:cNvSpPr/>
      </dsp:nvSpPr>
      <dsp:spPr>
        <a:xfrm>
          <a:off x="2444666" y="329261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Pastors</a:t>
          </a:r>
          <a:endParaRPr lang="en-US" sz="1500" kern="1200" dirty="0"/>
        </a:p>
      </dsp:txBody>
      <dsp:txXfrm>
        <a:off x="2620561" y="3468514"/>
        <a:ext cx="849297" cy="849297"/>
      </dsp:txXfrm>
    </dsp:sp>
    <dsp:sp modelId="{97E3CAC4-15CF-4096-95EF-6B3CE6B87767}">
      <dsp:nvSpPr>
        <dsp:cNvPr id="0" name=""/>
        <dsp:cNvSpPr/>
      </dsp:nvSpPr>
      <dsp:spPr>
        <a:xfrm>
          <a:off x="1783623" y="125813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Teachers</a:t>
          </a:r>
          <a:endParaRPr lang="en-US" sz="1500" kern="1200" dirty="0"/>
        </a:p>
      </dsp:txBody>
      <dsp:txXfrm>
        <a:off x="1959518" y="1434034"/>
        <a:ext cx="849297" cy="84929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A5DDC-6E68-49E6-A546-B06977D38299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618BB-0409-4033-A9CA-49F09B5777D0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7560000"/>
            <a:gd name="adj2" fmla="val 1188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590E5-5AF1-4C3D-B564-59E1146089D4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5CA2D-F3D4-43AA-9E44-5E540E9120F7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9CFFF-11C3-4B52-8F25-5CAD8967A86B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9AF7A1-EC65-4235-9210-7687A1880428}">
      <dsp:nvSpPr>
        <dsp:cNvPr id="0" name=""/>
        <dsp:cNvSpPr/>
      </dsp:nvSpPr>
      <dsp:spPr>
        <a:xfrm>
          <a:off x="3256880" y="1563079"/>
          <a:ext cx="1715839" cy="17158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APEPT</a:t>
          </a:r>
          <a:endParaRPr lang="en-US" sz="3400" kern="1200" dirty="0"/>
        </a:p>
      </dsp:txBody>
      <dsp:txXfrm>
        <a:off x="3508159" y="1814358"/>
        <a:ext cx="1213281" cy="1213281"/>
      </dsp:txXfrm>
    </dsp:sp>
    <dsp:sp modelId="{B347F322-D876-45A7-8908-47B01DF69400}">
      <dsp:nvSpPr>
        <dsp:cNvPr id="0" name=""/>
        <dsp:cNvSpPr/>
      </dsp:nvSpPr>
      <dsp:spPr>
        <a:xfrm>
          <a:off x="3514256" y="761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Apostle</a:t>
          </a:r>
          <a:endParaRPr lang="en-US" sz="1500" kern="1200" dirty="0"/>
        </a:p>
      </dsp:txBody>
      <dsp:txXfrm>
        <a:off x="3690151" y="176656"/>
        <a:ext cx="849297" cy="849297"/>
      </dsp:txXfrm>
    </dsp:sp>
    <dsp:sp modelId="{75C3D457-D070-4CF7-B3A2-03E467684D49}">
      <dsp:nvSpPr>
        <dsp:cNvPr id="0" name=""/>
        <dsp:cNvSpPr/>
      </dsp:nvSpPr>
      <dsp:spPr>
        <a:xfrm>
          <a:off x="5244888" y="125813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Prophet</a:t>
          </a:r>
          <a:endParaRPr lang="en-US" sz="1500" kern="1200" dirty="0"/>
        </a:p>
      </dsp:txBody>
      <dsp:txXfrm>
        <a:off x="5420783" y="1434034"/>
        <a:ext cx="849297" cy="849297"/>
      </dsp:txXfrm>
    </dsp:sp>
    <dsp:sp modelId="{9EA3AA11-1FB0-41B9-9A48-FF4C0B2E2F38}">
      <dsp:nvSpPr>
        <dsp:cNvPr id="0" name=""/>
        <dsp:cNvSpPr/>
      </dsp:nvSpPr>
      <dsp:spPr>
        <a:xfrm>
          <a:off x="4583845" y="329261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Evangelist</a:t>
          </a:r>
          <a:endParaRPr lang="en-US" sz="1500" kern="1200" dirty="0"/>
        </a:p>
      </dsp:txBody>
      <dsp:txXfrm>
        <a:off x="4759740" y="3468514"/>
        <a:ext cx="849297" cy="849297"/>
      </dsp:txXfrm>
    </dsp:sp>
    <dsp:sp modelId="{831A9AAF-870E-4948-90D5-89B1D11E4F1E}">
      <dsp:nvSpPr>
        <dsp:cNvPr id="0" name=""/>
        <dsp:cNvSpPr/>
      </dsp:nvSpPr>
      <dsp:spPr>
        <a:xfrm>
          <a:off x="2444666" y="329261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Pastors</a:t>
          </a:r>
          <a:endParaRPr lang="en-US" sz="1500" kern="1200" dirty="0"/>
        </a:p>
      </dsp:txBody>
      <dsp:txXfrm>
        <a:off x="2620561" y="3468514"/>
        <a:ext cx="849297" cy="849297"/>
      </dsp:txXfrm>
    </dsp:sp>
    <dsp:sp modelId="{97E3CAC4-15CF-4096-95EF-6B3CE6B87767}">
      <dsp:nvSpPr>
        <dsp:cNvPr id="0" name=""/>
        <dsp:cNvSpPr/>
      </dsp:nvSpPr>
      <dsp:spPr>
        <a:xfrm>
          <a:off x="1783623" y="125813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Teachers</a:t>
          </a:r>
          <a:endParaRPr lang="en-US" sz="1500" kern="1200" dirty="0"/>
        </a:p>
      </dsp:txBody>
      <dsp:txXfrm>
        <a:off x="1959518" y="1434034"/>
        <a:ext cx="849297" cy="8492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66D99-DD1C-4078-8B3D-A318A1CA3186}">
      <dsp:nvSpPr>
        <dsp:cNvPr id="0" name=""/>
        <dsp:cNvSpPr/>
      </dsp:nvSpPr>
      <dsp:spPr>
        <a:xfrm>
          <a:off x="4820850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Demands of today</a:t>
          </a:r>
          <a:endParaRPr lang="en-US" sz="1900" kern="1200" dirty="0"/>
        </a:p>
      </dsp:txBody>
      <dsp:txXfrm>
        <a:off x="5523412" y="3471546"/>
        <a:ext cx="1501448" cy="1022601"/>
      </dsp:txXfrm>
    </dsp:sp>
    <dsp:sp modelId="{06CA1F51-B295-491A-AB64-2C597F541382}">
      <dsp:nvSpPr>
        <dsp:cNvPr id="0" name=""/>
        <dsp:cNvSpPr/>
      </dsp:nvSpPr>
      <dsp:spPr>
        <a:xfrm>
          <a:off x="1172924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EXTENSION</a:t>
          </a:r>
          <a:endParaRPr lang="en-US" sz="1900" kern="1200" dirty="0"/>
        </a:p>
      </dsp:txBody>
      <dsp:txXfrm>
        <a:off x="1204739" y="3471546"/>
        <a:ext cx="1501448" cy="1022601"/>
      </dsp:txXfrm>
    </dsp:sp>
    <dsp:sp modelId="{5ED81F27-1943-46FA-B0B7-5D0BE5C8F253}">
      <dsp:nvSpPr>
        <dsp:cNvPr id="0" name=""/>
        <dsp:cNvSpPr/>
      </dsp:nvSpPr>
      <dsp:spPr>
        <a:xfrm>
          <a:off x="4820850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Urgency of tomorrow</a:t>
          </a:r>
          <a:endParaRPr lang="en-US" sz="1900" kern="1200" dirty="0"/>
        </a:p>
      </dsp:txBody>
      <dsp:txXfrm>
        <a:off x="5523412" y="31815"/>
        <a:ext cx="1501448" cy="1022601"/>
      </dsp:txXfrm>
    </dsp:sp>
    <dsp:sp modelId="{5C73DC2F-A798-4AD8-A9A5-21C77F9E0737}">
      <dsp:nvSpPr>
        <dsp:cNvPr id="0" name=""/>
        <dsp:cNvSpPr/>
      </dsp:nvSpPr>
      <dsp:spPr>
        <a:xfrm>
          <a:off x="1172924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One who is </a:t>
          </a:r>
          <a:r>
            <a:rPr lang="en-US" sz="1900" kern="1200" dirty="0" smtClean="0"/>
            <a:t>sent &amp; establish</a:t>
          </a:r>
          <a:endParaRPr lang="en-US" sz="1900" kern="1200" dirty="0"/>
        </a:p>
      </dsp:txBody>
      <dsp:txXfrm>
        <a:off x="1204739" y="31815"/>
        <a:ext cx="1501448" cy="1022601"/>
      </dsp:txXfrm>
    </dsp:sp>
    <dsp:sp modelId="{FCFB372D-2EF8-4D6E-B756-69829E0C9F8B}">
      <dsp:nvSpPr>
        <dsp:cNvPr id="0" name=""/>
        <dsp:cNvSpPr/>
      </dsp:nvSpPr>
      <dsp:spPr>
        <a:xfrm>
          <a:off x="2109798" y="257979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Define</a:t>
          </a:r>
          <a:endParaRPr lang="en-US" sz="2600" kern="1200" dirty="0"/>
        </a:p>
      </dsp:txBody>
      <dsp:txXfrm>
        <a:off x="2683793" y="831974"/>
        <a:ext cx="1385746" cy="1385746"/>
      </dsp:txXfrm>
    </dsp:sp>
    <dsp:sp modelId="{D75183AD-49E1-4A77-8BA7-6E3BA6C7EB57}">
      <dsp:nvSpPr>
        <dsp:cNvPr id="0" name=""/>
        <dsp:cNvSpPr/>
      </dsp:nvSpPr>
      <dsp:spPr>
        <a:xfrm rot="5400000">
          <a:off x="4160059" y="257979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Focus</a:t>
          </a:r>
          <a:endParaRPr lang="en-US" sz="2600" kern="1200" dirty="0"/>
        </a:p>
      </dsp:txBody>
      <dsp:txXfrm rot="-5400000">
        <a:off x="4160059" y="831974"/>
        <a:ext cx="1385746" cy="1385746"/>
      </dsp:txXfrm>
    </dsp:sp>
    <dsp:sp modelId="{14E78A51-A6E7-49BF-9AB1-B5A2D7815FB4}">
      <dsp:nvSpPr>
        <dsp:cNvPr id="0" name=""/>
        <dsp:cNvSpPr/>
      </dsp:nvSpPr>
      <dsp:spPr>
        <a:xfrm rot="10800000">
          <a:off x="4160059" y="2308241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Myopia</a:t>
          </a:r>
          <a:endParaRPr lang="en-US" sz="2600" kern="1200" dirty="0"/>
        </a:p>
      </dsp:txBody>
      <dsp:txXfrm rot="10800000">
        <a:off x="4160059" y="2308241"/>
        <a:ext cx="1385746" cy="1385746"/>
      </dsp:txXfrm>
    </dsp:sp>
    <dsp:sp modelId="{3DF82483-B1C9-401A-AB5B-24FC08516489}">
      <dsp:nvSpPr>
        <dsp:cNvPr id="0" name=""/>
        <dsp:cNvSpPr/>
      </dsp:nvSpPr>
      <dsp:spPr>
        <a:xfrm rot="16200000">
          <a:off x="2109798" y="2308241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Impact</a:t>
          </a:r>
          <a:endParaRPr lang="en-US" sz="2600" kern="1200" dirty="0"/>
        </a:p>
      </dsp:txBody>
      <dsp:txXfrm rot="5400000">
        <a:off x="2683793" y="2308241"/>
        <a:ext cx="1385746" cy="1385746"/>
      </dsp:txXfrm>
    </dsp:sp>
    <dsp:sp modelId="{3AD42ECA-2B81-498E-8A35-A8C748D08F58}">
      <dsp:nvSpPr>
        <dsp:cNvPr id="0" name=""/>
        <dsp:cNvSpPr/>
      </dsp:nvSpPr>
      <dsp:spPr>
        <a:xfrm>
          <a:off x="3776484" y="1855644"/>
          <a:ext cx="676631" cy="58837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28D621-0D64-48CD-8564-A5D47403D3DE}">
      <dsp:nvSpPr>
        <dsp:cNvPr id="0" name=""/>
        <dsp:cNvSpPr/>
      </dsp:nvSpPr>
      <dsp:spPr>
        <a:xfrm rot="10800000">
          <a:off x="3776484" y="2081942"/>
          <a:ext cx="676631" cy="58837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66D99-DD1C-4078-8B3D-A318A1CA3186}">
      <dsp:nvSpPr>
        <dsp:cNvPr id="0" name=""/>
        <dsp:cNvSpPr/>
      </dsp:nvSpPr>
      <dsp:spPr>
        <a:xfrm>
          <a:off x="4820850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Demands of today</a:t>
          </a:r>
          <a:endParaRPr lang="en-US" sz="1500" kern="1200" dirty="0"/>
        </a:p>
      </dsp:txBody>
      <dsp:txXfrm>
        <a:off x="5523412" y="3471546"/>
        <a:ext cx="1501448" cy="1022601"/>
      </dsp:txXfrm>
    </dsp:sp>
    <dsp:sp modelId="{06CA1F51-B295-491A-AB64-2C597F541382}">
      <dsp:nvSpPr>
        <dsp:cNvPr id="0" name=""/>
        <dsp:cNvSpPr/>
      </dsp:nvSpPr>
      <dsp:spPr>
        <a:xfrm>
          <a:off x="1172924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UNDERSTANDS</a:t>
          </a:r>
          <a:endParaRPr lang="en-US" sz="1500" kern="1200" dirty="0"/>
        </a:p>
      </dsp:txBody>
      <dsp:txXfrm>
        <a:off x="1204739" y="3471546"/>
        <a:ext cx="1501448" cy="1022601"/>
      </dsp:txXfrm>
    </dsp:sp>
    <dsp:sp modelId="{5ED81F27-1943-46FA-B0B7-5D0BE5C8F253}">
      <dsp:nvSpPr>
        <dsp:cNvPr id="0" name=""/>
        <dsp:cNvSpPr/>
      </dsp:nvSpPr>
      <dsp:spPr>
        <a:xfrm>
          <a:off x="4820850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Demands of today in light of tomorrow</a:t>
          </a:r>
          <a:endParaRPr lang="en-US" sz="1500" kern="1200" dirty="0"/>
        </a:p>
      </dsp:txBody>
      <dsp:txXfrm>
        <a:off x="5523412" y="31815"/>
        <a:ext cx="1501448" cy="1022601"/>
      </dsp:txXfrm>
    </dsp:sp>
    <dsp:sp modelId="{5C73DC2F-A798-4AD8-A9A5-21C77F9E0737}">
      <dsp:nvSpPr>
        <dsp:cNvPr id="0" name=""/>
        <dsp:cNvSpPr/>
      </dsp:nvSpPr>
      <dsp:spPr>
        <a:xfrm>
          <a:off x="1172924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One who </a:t>
          </a:r>
          <a:r>
            <a:rPr lang="en-US" sz="1500" kern="1200" dirty="0" smtClean="0"/>
            <a:t>knows the direction</a:t>
          </a:r>
          <a:endParaRPr lang="en-US" sz="1500" kern="1200" dirty="0"/>
        </a:p>
      </dsp:txBody>
      <dsp:txXfrm>
        <a:off x="1204739" y="31815"/>
        <a:ext cx="1501448" cy="1022601"/>
      </dsp:txXfrm>
    </dsp:sp>
    <dsp:sp modelId="{FCFB372D-2EF8-4D6E-B756-69829E0C9F8B}">
      <dsp:nvSpPr>
        <dsp:cNvPr id="0" name=""/>
        <dsp:cNvSpPr/>
      </dsp:nvSpPr>
      <dsp:spPr>
        <a:xfrm>
          <a:off x="2109798" y="257979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Define</a:t>
          </a:r>
          <a:endParaRPr lang="en-US" sz="2600" kern="1200" dirty="0"/>
        </a:p>
      </dsp:txBody>
      <dsp:txXfrm>
        <a:off x="2683793" y="831974"/>
        <a:ext cx="1385746" cy="1385746"/>
      </dsp:txXfrm>
    </dsp:sp>
    <dsp:sp modelId="{D75183AD-49E1-4A77-8BA7-6E3BA6C7EB57}">
      <dsp:nvSpPr>
        <dsp:cNvPr id="0" name=""/>
        <dsp:cNvSpPr/>
      </dsp:nvSpPr>
      <dsp:spPr>
        <a:xfrm rot="5400000">
          <a:off x="4160059" y="257979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Focus</a:t>
          </a:r>
          <a:endParaRPr lang="en-US" sz="2600" kern="1200" dirty="0"/>
        </a:p>
      </dsp:txBody>
      <dsp:txXfrm rot="-5400000">
        <a:off x="4160059" y="831974"/>
        <a:ext cx="1385746" cy="1385746"/>
      </dsp:txXfrm>
    </dsp:sp>
    <dsp:sp modelId="{14E78A51-A6E7-49BF-9AB1-B5A2D7815FB4}">
      <dsp:nvSpPr>
        <dsp:cNvPr id="0" name=""/>
        <dsp:cNvSpPr/>
      </dsp:nvSpPr>
      <dsp:spPr>
        <a:xfrm rot="10800000">
          <a:off x="4160059" y="2308241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Myopia</a:t>
          </a:r>
          <a:endParaRPr lang="en-US" sz="2600" kern="1200" dirty="0"/>
        </a:p>
      </dsp:txBody>
      <dsp:txXfrm rot="10800000">
        <a:off x="4160059" y="2308241"/>
        <a:ext cx="1385746" cy="1385746"/>
      </dsp:txXfrm>
    </dsp:sp>
    <dsp:sp modelId="{3DF82483-B1C9-401A-AB5B-24FC08516489}">
      <dsp:nvSpPr>
        <dsp:cNvPr id="0" name=""/>
        <dsp:cNvSpPr/>
      </dsp:nvSpPr>
      <dsp:spPr>
        <a:xfrm rot="16200000">
          <a:off x="2109798" y="2308241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Impact</a:t>
          </a:r>
          <a:endParaRPr lang="en-US" sz="2600" kern="1200" dirty="0"/>
        </a:p>
      </dsp:txBody>
      <dsp:txXfrm rot="5400000">
        <a:off x="2683793" y="2308241"/>
        <a:ext cx="1385746" cy="1385746"/>
      </dsp:txXfrm>
    </dsp:sp>
    <dsp:sp modelId="{3AD42ECA-2B81-498E-8A35-A8C748D08F58}">
      <dsp:nvSpPr>
        <dsp:cNvPr id="0" name=""/>
        <dsp:cNvSpPr/>
      </dsp:nvSpPr>
      <dsp:spPr>
        <a:xfrm>
          <a:off x="3776484" y="1855644"/>
          <a:ext cx="676631" cy="58837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28D621-0D64-48CD-8564-A5D47403D3DE}">
      <dsp:nvSpPr>
        <dsp:cNvPr id="0" name=""/>
        <dsp:cNvSpPr/>
      </dsp:nvSpPr>
      <dsp:spPr>
        <a:xfrm rot="10800000">
          <a:off x="3776484" y="2081942"/>
          <a:ext cx="676631" cy="58837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66D99-DD1C-4078-8B3D-A318A1CA3186}">
      <dsp:nvSpPr>
        <dsp:cNvPr id="0" name=""/>
        <dsp:cNvSpPr/>
      </dsp:nvSpPr>
      <dsp:spPr>
        <a:xfrm>
          <a:off x="4820850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Demands of today</a:t>
          </a:r>
          <a:endParaRPr lang="en-US" sz="1600" kern="1200" dirty="0"/>
        </a:p>
      </dsp:txBody>
      <dsp:txXfrm>
        <a:off x="5523412" y="3471546"/>
        <a:ext cx="1501448" cy="1022601"/>
      </dsp:txXfrm>
    </dsp:sp>
    <dsp:sp modelId="{06CA1F51-B295-491A-AB64-2C597F541382}">
      <dsp:nvSpPr>
        <dsp:cNvPr id="0" name=""/>
        <dsp:cNvSpPr/>
      </dsp:nvSpPr>
      <dsp:spPr>
        <a:xfrm>
          <a:off x="1172924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EXPANSION</a:t>
          </a:r>
          <a:endParaRPr lang="en-US" sz="1600" kern="1200" dirty="0"/>
        </a:p>
      </dsp:txBody>
      <dsp:txXfrm>
        <a:off x="1204739" y="3471546"/>
        <a:ext cx="1501448" cy="1022601"/>
      </dsp:txXfrm>
    </dsp:sp>
    <dsp:sp modelId="{5ED81F27-1943-46FA-B0B7-5D0BE5C8F253}">
      <dsp:nvSpPr>
        <dsp:cNvPr id="0" name=""/>
        <dsp:cNvSpPr/>
      </dsp:nvSpPr>
      <dsp:spPr>
        <a:xfrm>
          <a:off x="4820850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Urgency of today</a:t>
          </a:r>
          <a:endParaRPr lang="en-US" sz="1600" kern="1200" dirty="0"/>
        </a:p>
      </dsp:txBody>
      <dsp:txXfrm>
        <a:off x="5523412" y="31815"/>
        <a:ext cx="1501448" cy="1022601"/>
      </dsp:txXfrm>
    </dsp:sp>
    <dsp:sp modelId="{5C73DC2F-A798-4AD8-A9A5-21C77F9E0737}">
      <dsp:nvSpPr>
        <dsp:cNvPr id="0" name=""/>
        <dsp:cNvSpPr/>
      </dsp:nvSpPr>
      <dsp:spPr>
        <a:xfrm>
          <a:off x="1172924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One who recruits/WOO</a:t>
          </a:r>
          <a:endParaRPr lang="en-US" sz="1600" kern="1200" dirty="0"/>
        </a:p>
      </dsp:txBody>
      <dsp:txXfrm>
        <a:off x="1204739" y="31815"/>
        <a:ext cx="1501448" cy="1022601"/>
      </dsp:txXfrm>
    </dsp:sp>
    <dsp:sp modelId="{FCFB372D-2EF8-4D6E-B756-69829E0C9F8B}">
      <dsp:nvSpPr>
        <dsp:cNvPr id="0" name=""/>
        <dsp:cNvSpPr/>
      </dsp:nvSpPr>
      <dsp:spPr>
        <a:xfrm>
          <a:off x="2109798" y="257979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Define</a:t>
          </a:r>
          <a:endParaRPr lang="en-US" sz="2600" kern="1200" dirty="0"/>
        </a:p>
      </dsp:txBody>
      <dsp:txXfrm>
        <a:off x="2683793" y="831974"/>
        <a:ext cx="1385746" cy="1385746"/>
      </dsp:txXfrm>
    </dsp:sp>
    <dsp:sp modelId="{D75183AD-49E1-4A77-8BA7-6E3BA6C7EB57}">
      <dsp:nvSpPr>
        <dsp:cNvPr id="0" name=""/>
        <dsp:cNvSpPr/>
      </dsp:nvSpPr>
      <dsp:spPr>
        <a:xfrm rot="5400000">
          <a:off x="4160059" y="257979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Focus</a:t>
          </a:r>
          <a:endParaRPr lang="en-US" sz="2600" kern="1200" dirty="0"/>
        </a:p>
      </dsp:txBody>
      <dsp:txXfrm rot="-5400000">
        <a:off x="4160059" y="831974"/>
        <a:ext cx="1385746" cy="1385746"/>
      </dsp:txXfrm>
    </dsp:sp>
    <dsp:sp modelId="{14E78A51-A6E7-49BF-9AB1-B5A2D7815FB4}">
      <dsp:nvSpPr>
        <dsp:cNvPr id="0" name=""/>
        <dsp:cNvSpPr/>
      </dsp:nvSpPr>
      <dsp:spPr>
        <a:xfrm rot="10800000">
          <a:off x="4160059" y="2308241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Myopia</a:t>
          </a:r>
          <a:endParaRPr lang="en-US" sz="2600" kern="1200" dirty="0"/>
        </a:p>
      </dsp:txBody>
      <dsp:txXfrm rot="10800000">
        <a:off x="4160059" y="2308241"/>
        <a:ext cx="1385746" cy="1385746"/>
      </dsp:txXfrm>
    </dsp:sp>
    <dsp:sp modelId="{3DF82483-B1C9-401A-AB5B-24FC08516489}">
      <dsp:nvSpPr>
        <dsp:cNvPr id="0" name=""/>
        <dsp:cNvSpPr/>
      </dsp:nvSpPr>
      <dsp:spPr>
        <a:xfrm rot="16200000">
          <a:off x="2109798" y="2308241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Impact</a:t>
          </a:r>
          <a:endParaRPr lang="en-US" sz="2600" kern="1200" dirty="0"/>
        </a:p>
      </dsp:txBody>
      <dsp:txXfrm rot="5400000">
        <a:off x="2683793" y="2308241"/>
        <a:ext cx="1385746" cy="1385746"/>
      </dsp:txXfrm>
    </dsp:sp>
    <dsp:sp modelId="{3AD42ECA-2B81-498E-8A35-A8C748D08F58}">
      <dsp:nvSpPr>
        <dsp:cNvPr id="0" name=""/>
        <dsp:cNvSpPr/>
      </dsp:nvSpPr>
      <dsp:spPr>
        <a:xfrm>
          <a:off x="3776484" y="1855644"/>
          <a:ext cx="676631" cy="58837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28D621-0D64-48CD-8564-A5D47403D3DE}">
      <dsp:nvSpPr>
        <dsp:cNvPr id="0" name=""/>
        <dsp:cNvSpPr/>
      </dsp:nvSpPr>
      <dsp:spPr>
        <a:xfrm rot="10800000">
          <a:off x="3776484" y="2081942"/>
          <a:ext cx="676631" cy="58837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66D99-DD1C-4078-8B3D-A318A1CA3186}">
      <dsp:nvSpPr>
        <dsp:cNvPr id="0" name=""/>
        <dsp:cNvSpPr/>
      </dsp:nvSpPr>
      <dsp:spPr>
        <a:xfrm>
          <a:off x="4820850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Urgency of tomorrow</a:t>
          </a:r>
          <a:endParaRPr lang="en-US" sz="1900" kern="1200" dirty="0"/>
        </a:p>
      </dsp:txBody>
      <dsp:txXfrm>
        <a:off x="5523412" y="3471546"/>
        <a:ext cx="1501448" cy="1022601"/>
      </dsp:txXfrm>
    </dsp:sp>
    <dsp:sp modelId="{06CA1F51-B295-491A-AB64-2C597F541382}">
      <dsp:nvSpPr>
        <dsp:cNvPr id="0" name=""/>
        <dsp:cNvSpPr/>
      </dsp:nvSpPr>
      <dsp:spPr>
        <a:xfrm>
          <a:off x="1172924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NURTURE</a:t>
          </a:r>
          <a:endParaRPr lang="en-US" sz="1900" kern="1200" dirty="0"/>
        </a:p>
      </dsp:txBody>
      <dsp:txXfrm>
        <a:off x="1204739" y="3471546"/>
        <a:ext cx="1501448" cy="1022601"/>
      </dsp:txXfrm>
    </dsp:sp>
    <dsp:sp modelId="{5ED81F27-1943-46FA-B0B7-5D0BE5C8F253}">
      <dsp:nvSpPr>
        <dsp:cNvPr id="0" name=""/>
        <dsp:cNvSpPr/>
      </dsp:nvSpPr>
      <dsp:spPr>
        <a:xfrm>
          <a:off x="4832565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Demands of today</a:t>
          </a:r>
          <a:endParaRPr lang="en-US" sz="1900" kern="1200" dirty="0"/>
        </a:p>
      </dsp:txBody>
      <dsp:txXfrm>
        <a:off x="5535128" y="31815"/>
        <a:ext cx="1501448" cy="1022601"/>
      </dsp:txXfrm>
    </dsp:sp>
    <dsp:sp modelId="{5C73DC2F-A798-4AD8-A9A5-21C77F9E0737}">
      <dsp:nvSpPr>
        <dsp:cNvPr id="0" name=""/>
        <dsp:cNvSpPr/>
      </dsp:nvSpPr>
      <dsp:spPr>
        <a:xfrm>
          <a:off x="1172924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One who cares</a:t>
          </a:r>
          <a:endParaRPr lang="en-US" sz="1900" kern="1200" dirty="0"/>
        </a:p>
      </dsp:txBody>
      <dsp:txXfrm>
        <a:off x="1204739" y="31815"/>
        <a:ext cx="1501448" cy="1022601"/>
      </dsp:txXfrm>
    </dsp:sp>
    <dsp:sp modelId="{FCFB372D-2EF8-4D6E-B756-69829E0C9F8B}">
      <dsp:nvSpPr>
        <dsp:cNvPr id="0" name=""/>
        <dsp:cNvSpPr/>
      </dsp:nvSpPr>
      <dsp:spPr>
        <a:xfrm>
          <a:off x="2109798" y="257979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Define</a:t>
          </a:r>
          <a:endParaRPr lang="en-US" sz="2600" kern="1200" dirty="0"/>
        </a:p>
      </dsp:txBody>
      <dsp:txXfrm>
        <a:off x="2683793" y="831974"/>
        <a:ext cx="1385746" cy="1385746"/>
      </dsp:txXfrm>
    </dsp:sp>
    <dsp:sp modelId="{D75183AD-49E1-4A77-8BA7-6E3BA6C7EB57}">
      <dsp:nvSpPr>
        <dsp:cNvPr id="0" name=""/>
        <dsp:cNvSpPr/>
      </dsp:nvSpPr>
      <dsp:spPr>
        <a:xfrm rot="5400000">
          <a:off x="4160059" y="257979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Focus</a:t>
          </a:r>
          <a:endParaRPr lang="en-US" sz="2600" kern="1200" dirty="0"/>
        </a:p>
      </dsp:txBody>
      <dsp:txXfrm rot="-5400000">
        <a:off x="4160059" y="831974"/>
        <a:ext cx="1385746" cy="1385746"/>
      </dsp:txXfrm>
    </dsp:sp>
    <dsp:sp modelId="{14E78A51-A6E7-49BF-9AB1-B5A2D7815FB4}">
      <dsp:nvSpPr>
        <dsp:cNvPr id="0" name=""/>
        <dsp:cNvSpPr/>
      </dsp:nvSpPr>
      <dsp:spPr>
        <a:xfrm rot="10800000">
          <a:off x="4160059" y="2308241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Myopia</a:t>
          </a:r>
          <a:endParaRPr lang="en-US" sz="2600" kern="1200" dirty="0"/>
        </a:p>
      </dsp:txBody>
      <dsp:txXfrm rot="10800000">
        <a:off x="4160059" y="2308241"/>
        <a:ext cx="1385746" cy="1385746"/>
      </dsp:txXfrm>
    </dsp:sp>
    <dsp:sp modelId="{3DF82483-B1C9-401A-AB5B-24FC08516489}">
      <dsp:nvSpPr>
        <dsp:cNvPr id="0" name=""/>
        <dsp:cNvSpPr/>
      </dsp:nvSpPr>
      <dsp:spPr>
        <a:xfrm rot="16200000">
          <a:off x="2109798" y="2308241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Impact</a:t>
          </a:r>
          <a:endParaRPr lang="en-US" sz="2600" kern="1200" dirty="0"/>
        </a:p>
      </dsp:txBody>
      <dsp:txXfrm rot="5400000">
        <a:off x="2683793" y="2308241"/>
        <a:ext cx="1385746" cy="1385746"/>
      </dsp:txXfrm>
    </dsp:sp>
    <dsp:sp modelId="{3AD42ECA-2B81-498E-8A35-A8C748D08F58}">
      <dsp:nvSpPr>
        <dsp:cNvPr id="0" name=""/>
        <dsp:cNvSpPr/>
      </dsp:nvSpPr>
      <dsp:spPr>
        <a:xfrm>
          <a:off x="3776484" y="1855644"/>
          <a:ext cx="676631" cy="58837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28D621-0D64-48CD-8564-A5D47403D3DE}">
      <dsp:nvSpPr>
        <dsp:cNvPr id="0" name=""/>
        <dsp:cNvSpPr/>
      </dsp:nvSpPr>
      <dsp:spPr>
        <a:xfrm rot="10800000">
          <a:off x="3776484" y="2081942"/>
          <a:ext cx="676631" cy="58837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66D99-DD1C-4078-8B3D-A318A1CA3186}">
      <dsp:nvSpPr>
        <dsp:cNvPr id="0" name=""/>
        <dsp:cNvSpPr/>
      </dsp:nvSpPr>
      <dsp:spPr>
        <a:xfrm>
          <a:off x="4605881" y="2794742"/>
          <a:ext cx="2735570" cy="1987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Allows time to pass  </a:t>
          </a:r>
          <a:r>
            <a:rPr lang="en-US" sz="1800" kern="1200" dirty="0" smtClean="0"/>
            <a:t>too quickly</a:t>
          </a:r>
          <a:endParaRPr lang="en-US" sz="1800" kern="1200" dirty="0"/>
        </a:p>
      </dsp:txBody>
      <dsp:txXfrm>
        <a:off x="5470215" y="3335328"/>
        <a:ext cx="1827573" cy="1403440"/>
      </dsp:txXfrm>
    </dsp:sp>
    <dsp:sp modelId="{06CA1F51-B295-491A-AB64-2C597F541382}">
      <dsp:nvSpPr>
        <dsp:cNvPr id="0" name=""/>
        <dsp:cNvSpPr/>
      </dsp:nvSpPr>
      <dsp:spPr>
        <a:xfrm>
          <a:off x="888148" y="3066012"/>
          <a:ext cx="2891090" cy="1445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INTEGRATION</a:t>
          </a:r>
          <a:endParaRPr lang="en-US" sz="1600" kern="1200" dirty="0"/>
        </a:p>
      </dsp:txBody>
      <dsp:txXfrm>
        <a:off x="919893" y="3459044"/>
        <a:ext cx="1960273" cy="1020373"/>
      </dsp:txXfrm>
    </dsp:sp>
    <dsp:sp modelId="{5ED81F27-1943-46FA-B0B7-5D0BE5C8F253}">
      <dsp:nvSpPr>
        <dsp:cNvPr id="0" name=""/>
        <dsp:cNvSpPr/>
      </dsp:nvSpPr>
      <dsp:spPr>
        <a:xfrm>
          <a:off x="4858190" y="-4933"/>
          <a:ext cx="2230951" cy="1445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Demands of past &amp; present in light of the </a:t>
          </a:r>
          <a:r>
            <a:rPr lang="en-US" sz="1600" kern="1200" dirty="0" smtClean="0"/>
            <a:t>future: whole</a:t>
          </a:r>
          <a:endParaRPr lang="en-US" sz="1600" kern="1200" dirty="0"/>
        </a:p>
      </dsp:txBody>
      <dsp:txXfrm>
        <a:off x="5559221" y="26812"/>
        <a:ext cx="1498176" cy="1020373"/>
      </dsp:txXfrm>
    </dsp:sp>
    <dsp:sp modelId="{5C73DC2F-A798-4AD8-A9A5-21C77F9E0737}">
      <dsp:nvSpPr>
        <dsp:cNvPr id="0" name=""/>
        <dsp:cNvSpPr/>
      </dsp:nvSpPr>
      <dsp:spPr>
        <a:xfrm>
          <a:off x="935544" y="-256469"/>
          <a:ext cx="2796296" cy="1948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One who </a:t>
          </a:r>
          <a:r>
            <a:rPr lang="en-US" sz="2400" kern="1200" dirty="0" smtClean="0"/>
            <a:t>explains &amp; guards</a:t>
          </a:r>
          <a:endParaRPr lang="en-US" sz="2400" kern="1200" dirty="0"/>
        </a:p>
      </dsp:txBody>
      <dsp:txXfrm>
        <a:off x="978340" y="-213673"/>
        <a:ext cx="1871815" cy="1375574"/>
      </dsp:txXfrm>
    </dsp:sp>
    <dsp:sp modelId="{FCFB372D-2EF8-4D6E-B756-69829E0C9F8B}">
      <dsp:nvSpPr>
        <dsp:cNvPr id="0" name=""/>
        <dsp:cNvSpPr/>
      </dsp:nvSpPr>
      <dsp:spPr>
        <a:xfrm>
          <a:off x="2114169" y="262350"/>
          <a:ext cx="1955469" cy="195546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Define</a:t>
          </a:r>
          <a:endParaRPr lang="en-US" sz="2600" kern="1200" dirty="0"/>
        </a:p>
      </dsp:txBody>
      <dsp:txXfrm>
        <a:off x="2686913" y="835094"/>
        <a:ext cx="1382725" cy="1382725"/>
      </dsp:txXfrm>
    </dsp:sp>
    <dsp:sp modelId="{D75183AD-49E1-4A77-8BA7-6E3BA6C7EB57}">
      <dsp:nvSpPr>
        <dsp:cNvPr id="0" name=""/>
        <dsp:cNvSpPr/>
      </dsp:nvSpPr>
      <dsp:spPr>
        <a:xfrm rot="5400000">
          <a:off x="4159960" y="262350"/>
          <a:ext cx="1955469" cy="195546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Focus</a:t>
          </a:r>
          <a:endParaRPr lang="en-US" sz="2600" kern="1200" dirty="0"/>
        </a:p>
      </dsp:txBody>
      <dsp:txXfrm rot="-5400000">
        <a:off x="4159960" y="835094"/>
        <a:ext cx="1382725" cy="1382725"/>
      </dsp:txXfrm>
    </dsp:sp>
    <dsp:sp modelId="{14E78A51-A6E7-49BF-9AB1-B5A2D7815FB4}">
      <dsp:nvSpPr>
        <dsp:cNvPr id="0" name=""/>
        <dsp:cNvSpPr/>
      </dsp:nvSpPr>
      <dsp:spPr>
        <a:xfrm rot="10800000">
          <a:off x="4159960" y="2308142"/>
          <a:ext cx="1955469" cy="195546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Myopia</a:t>
          </a:r>
          <a:endParaRPr lang="en-US" sz="2600" kern="1200" dirty="0"/>
        </a:p>
      </dsp:txBody>
      <dsp:txXfrm rot="10800000">
        <a:off x="4159960" y="2308142"/>
        <a:ext cx="1382725" cy="1382725"/>
      </dsp:txXfrm>
    </dsp:sp>
    <dsp:sp modelId="{3DF82483-B1C9-401A-AB5B-24FC08516489}">
      <dsp:nvSpPr>
        <dsp:cNvPr id="0" name=""/>
        <dsp:cNvSpPr/>
      </dsp:nvSpPr>
      <dsp:spPr>
        <a:xfrm rot="16200000">
          <a:off x="2114169" y="2308142"/>
          <a:ext cx="1955469" cy="195546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Impact</a:t>
          </a:r>
          <a:endParaRPr lang="en-US" sz="2600" kern="1200" dirty="0"/>
        </a:p>
      </dsp:txBody>
      <dsp:txXfrm rot="5400000">
        <a:off x="2686913" y="2308142"/>
        <a:ext cx="1382725" cy="1382725"/>
      </dsp:txXfrm>
    </dsp:sp>
    <dsp:sp modelId="{3AD42ECA-2B81-498E-8A35-A8C748D08F58}">
      <dsp:nvSpPr>
        <dsp:cNvPr id="0" name=""/>
        <dsp:cNvSpPr/>
      </dsp:nvSpPr>
      <dsp:spPr>
        <a:xfrm>
          <a:off x="3777221" y="1856532"/>
          <a:ext cx="675156" cy="58709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28D621-0D64-48CD-8564-A5D47403D3DE}">
      <dsp:nvSpPr>
        <dsp:cNvPr id="0" name=""/>
        <dsp:cNvSpPr/>
      </dsp:nvSpPr>
      <dsp:spPr>
        <a:xfrm rot="10800000">
          <a:off x="3777221" y="2082337"/>
          <a:ext cx="675156" cy="58709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A5DDC-6E68-49E6-A546-B06977D38299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618BB-0409-4033-A9CA-49F09B5777D0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7560000"/>
            <a:gd name="adj2" fmla="val 1188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590E5-5AF1-4C3D-B564-59E1146089D4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5CA2D-F3D4-43AA-9E44-5E540E9120F7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9CFFF-11C3-4B52-8F25-5CAD8967A86B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9AF7A1-EC65-4235-9210-7687A1880428}">
      <dsp:nvSpPr>
        <dsp:cNvPr id="0" name=""/>
        <dsp:cNvSpPr/>
      </dsp:nvSpPr>
      <dsp:spPr>
        <a:xfrm>
          <a:off x="3256880" y="1563079"/>
          <a:ext cx="1715839" cy="17158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APEPT</a:t>
          </a:r>
          <a:endParaRPr lang="en-US" sz="3400" kern="1200" dirty="0"/>
        </a:p>
      </dsp:txBody>
      <dsp:txXfrm>
        <a:off x="3508159" y="1814358"/>
        <a:ext cx="1213281" cy="1213281"/>
      </dsp:txXfrm>
    </dsp:sp>
    <dsp:sp modelId="{B347F322-D876-45A7-8908-47B01DF69400}">
      <dsp:nvSpPr>
        <dsp:cNvPr id="0" name=""/>
        <dsp:cNvSpPr/>
      </dsp:nvSpPr>
      <dsp:spPr>
        <a:xfrm>
          <a:off x="3514256" y="761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Apostle</a:t>
          </a:r>
          <a:endParaRPr lang="en-US" sz="2000" kern="1200" dirty="0"/>
        </a:p>
      </dsp:txBody>
      <dsp:txXfrm>
        <a:off x="3690151" y="176656"/>
        <a:ext cx="849297" cy="849297"/>
      </dsp:txXfrm>
    </dsp:sp>
    <dsp:sp modelId="{75C3D457-D070-4CF7-B3A2-03E467684D49}">
      <dsp:nvSpPr>
        <dsp:cNvPr id="0" name=""/>
        <dsp:cNvSpPr/>
      </dsp:nvSpPr>
      <dsp:spPr>
        <a:xfrm>
          <a:off x="5244888" y="125813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420783" y="1434034"/>
        <a:ext cx="849297" cy="849297"/>
      </dsp:txXfrm>
    </dsp:sp>
    <dsp:sp modelId="{9EA3AA11-1FB0-41B9-9A48-FF4C0B2E2F38}">
      <dsp:nvSpPr>
        <dsp:cNvPr id="0" name=""/>
        <dsp:cNvSpPr/>
      </dsp:nvSpPr>
      <dsp:spPr>
        <a:xfrm>
          <a:off x="4583845" y="329261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759740" y="3468514"/>
        <a:ext cx="849297" cy="849297"/>
      </dsp:txXfrm>
    </dsp:sp>
    <dsp:sp modelId="{831A9AAF-870E-4948-90D5-89B1D11E4F1E}">
      <dsp:nvSpPr>
        <dsp:cNvPr id="0" name=""/>
        <dsp:cNvSpPr/>
      </dsp:nvSpPr>
      <dsp:spPr>
        <a:xfrm>
          <a:off x="2444666" y="329261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620561" y="3468514"/>
        <a:ext cx="849297" cy="849297"/>
      </dsp:txXfrm>
    </dsp:sp>
    <dsp:sp modelId="{97E3CAC4-15CF-4096-95EF-6B3CE6B87767}">
      <dsp:nvSpPr>
        <dsp:cNvPr id="0" name=""/>
        <dsp:cNvSpPr/>
      </dsp:nvSpPr>
      <dsp:spPr>
        <a:xfrm>
          <a:off x="1783623" y="125813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1959518" y="1434034"/>
        <a:ext cx="849297" cy="84929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A5DDC-6E68-49E6-A546-B06977D38299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618BB-0409-4033-A9CA-49F09B5777D0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7560000"/>
            <a:gd name="adj2" fmla="val 1188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590E5-5AF1-4C3D-B564-59E1146089D4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5CA2D-F3D4-43AA-9E44-5E540E9120F7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9CFFF-11C3-4B52-8F25-5CAD8967A86B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9AF7A1-EC65-4235-9210-7687A1880428}">
      <dsp:nvSpPr>
        <dsp:cNvPr id="0" name=""/>
        <dsp:cNvSpPr/>
      </dsp:nvSpPr>
      <dsp:spPr>
        <a:xfrm>
          <a:off x="3256880" y="1563079"/>
          <a:ext cx="1715839" cy="17158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APEPT</a:t>
          </a:r>
          <a:endParaRPr lang="en-US" sz="3400" kern="1200" dirty="0"/>
        </a:p>
      </dsp:txBody>
      <dsp:txXfrm>
        <a:off x="3508159" y="1814358"/>
        <a:ext cx="1213281" cy="1213281"/>
      </dsp:txXfrm>
    </dsp:sp>
    <dsp:sp modelId="{B347F322-D876-45A7-8908-47B01DF69400}">
      <dsp:nvSpPr>
        <dsp:cNvPr id="0" name=""/>
        <dsp:cNvSpPr/>
      </dsp:nvSpPr>
      <dsp:spPr>
        <a:xfrm>
          <a:off x="3514256" y="761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Apostle</a:t>
          </a:r>
          <a:endParaRPr lang="en-US" sz="1900" kern="1200" dirty="0"/>
        </a:p>
      </dsp:txBody>
      <dsp:txXfrm>
        <a:off x="3690151" y="176656"/>
        <a:ext cx="849297" cy="849297"/>
      </dsp:txXfrm>
    </dsp:sp>
    <dsp:sp modelId="{75C3D457-D070-4CF7-B3A2-03E467684D49}">
      <dsp:nvSpPr>
        <dsp:cNvPr id="0" name=""/>
        <dsp:cNvSpPr/>
      </dsp:nvSpPr>
      <dsp:spPr>
        <a:xfrm>
          <a:off x="5244888" y="125813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Prophet</a:t>
          </a:r>
          <a:endParaRPr lang="en-US" sz="1900" kern="1200" dirty="0"/>
        </a:p>
      </dsp:txBody>
      <dsp:txXfrm>
        <a:off x="5420783" y="1434034"/>
        <a:ext cx="849297" cy="849297"/>
      </dsp:txXfrm>
    </dsp:sp>
    <dsp:sp modelId="{9EA3AA11-1FB0-41B9-9A48-FF4C0B2E2F38}">
      <dsp:nvSpPr>
        <dsp:cNvPr id="0" name=""/>
        <dsp:cNvSpPr/>
      </dsp:nvSpPr>
      <dsp:spPr>
        <a:xfrm>
          <a:off x="4583845" y="329261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4759740" y="3468514"/>
        <a:ext cx="849297" cy="849297"/>
      </dsp:txXfrm>
    </dsp:sp>
    <dsp:sp modelId="{831A9AAF-870E-4948-90D5-89B1D11E4F1E}">
      <dsp:nvSpPr>
        <dsp:cNvPr id="0" name=""/>
        <dsp:cNvSpPr/>
      </dsp:nvSpPr>
      <dsp:spPr>
        <a:xfrm>
          <a:off x="2444666" y="329261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2620561" y="3468514"/>
        <a:ext cx="849297" cy="849297"/>
      </dsp:txXfrm>
    </dsp:sp>
    <dsp:sp modelId="{97E3CAC4-15CF-4096-95EF-6B3CE6B87767}">
      <dsp:nvSpPr>
        <dsp:cNvPr id="0" name=""/>
        <dsp:cNvSpPr/>
      </dsp:nvSpPr>
      <dsp:spPr>
        <a:xfrm>
          <a:off x="1783623" y="125813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1959518" y="1434034"/>
        <a:ext cx="849297" cy="8492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A5DDC-6E68-49E6-A546-B06977D38299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618BB-0409-4033-A9CA-49F09B5777D0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7560000"/>
            <a:gd name="adj2" fmla="val 1188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590E5-5AF1-4C3D-B564-59E1146089D4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5CA2D-F3D4-43AA-9E44-5E540E9120F7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9CFFF-11C3-4B52-8F25-5CAD8967A86B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9AF7A1-EC65-4235-9210-7687A1880428}">
      <dsp:nvSpPr>
        <dsp:cNvPr id="0" name=""/>
        <dsp:cNvSpPr/>
      </dsp:nvSpPr>
      <dsp:spPr>
        <a:xfrm>
          <a:off x="3256880" y="1563079"/>
          <a:ext cx="1715839" cy="17158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APEPT</a:t>
          </a:r>
          <a:endParaRPr lang="en-US" sz="3400" kern="1200" dirty="0"/>
        </a:p>
      </dsp:txBody>
      <dsp:txXfrm>
        <a:off x="3508159" y="1814358"/>
        <a:ext cx="1213281" cy="1213281"/>
      </dsp:txXfrm>
    </dsp:sp>
    <dsp:sp modelId="{B347F322-D876-45A7-8908-47B01DF69400}">
      <dsp:nvSpPr>
        <dsp:cNvPr id="0" name=""/>
        <dsp:cNvSpPr/>
      </dsp:nvSpPr>
      <dsp:spPr>
        <a:xfrm>
          <a:off x="3514256" y="761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Apostle</a:t>
          </a:r>
          <a:endParaRPr lang="en-US" sz="1500" kern="1200" dirty="0"/>
        </a:p>
      </dsp:txBody>
      <dsp:txXfrm>
        <a:off x="3690151" y="176656"/>
        <a:ext cx="849297" cy="849297"/>
      </dsp:txXfrm>
    </dsp:sp>
    <dsp:sp modelId="{75C3D457-D070-4CF7-B3A2-03E467684D49}">
      <dsp:nvSpPr>
        <dsp:cNvPr id="0" name=""/>
        <dsp:cNvSpPr/>
      </dsp:nvSpPr>
      <dsp:spPr>
        <a:xfrm>
          <a:off x="5244888" y="125813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Prophet</a:t>
          </a:r>
          <a:endParaRPr lang="en-US" sz="1500" kern="1200" dirty="0"/>
        </a:p>
      </dsp:txBody>
      <dsp:txXfrm>
        <a:off x="5420783" y="1434034"/>
        <a:ext cx="849297" cy="849297"/>
      </dsp:txXfrm>
    </dsp:sp>
    <dsp:sp modelId="{9EA3AA11-1FB0-41B9-9A48-FF4C0B2E2F38}">
      <dsp:nvSpPr>
        <dsp:cNvPr id="0" name=""/>
        <dsp:cNvSpPr/>
      </dsp:nvSpPr>
      <dsp:spPr>
        <a:xfrm>
          <a:off x="4583845" y="329261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Evangelist</a:t>
          </a:r>
          <a:endParaRPr lang="en-US" sz="1500" kern="1200" dirty="0"/>
        </a:p>
      </dsp:txBody>
      <dsp:txXfrm>
        <a:off x="4759740" y="3468514"/>
        <a:ext cx="849297" cy="849297"/>
      </dsp:txXfrm>
    </dsp:sp>
    <dsp:sp modelId="{831A9AAF-870E-4948-90D5-89B1D11E4F1E}">
      <dsp:nvSpPr>
        <dsp:cNvPr id="0" name=""/>
        <dsp:cNvSpPr/>
      </dsp:nvSpPr>
      <dsp:spPr>
        <a:xfrm>
          <a:off x="2444666" y="329261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2620561" y="3468514"/>
        <a:ext cx="849297" cy="849297"/>
      </dsp:txXfrm>
    </dsp:sp>
    <dsp:sp modelId="{97E3CAC4-15CF-4096-95EF-6B3CE6B87767}">
      <dsp:nvSpPr>
        <dsp:cNvPr id="0" name=""/>
        <dsp:cNvSpPr/>
      </dsp:nvSpPr>
      <dsp:spPr>
        <a:xfrm>
          <a:off x="1783623" y="1258139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1959518" y="1434034"/>
        <a:ext cx="849297" cy="849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#2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#3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#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4#5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0206-69D0-4D27-9552-5101842571EF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8015-CBC7-4FFC-9F69-90DDBBF3C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2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0206-69D0-4D27-9552-5101842571EF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8015-CBC7-4FFC-9F69-90DDBBF3C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0206-69D0-4D27-9552-5101842571EF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8015-CBC7-4FFC-9F69-90DDBBF3C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9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0206-69D0-4D27-9552-5101842571EF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8015-CBC7-4FFC-9F69-90DDBBF3C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0206-69D0-4D27-9552-5101842571EF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8015-CBC7-4FFC-9F69-90DDBBF3C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0206-69D0-4D27-9552-5101842571EF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8015-CBC7-4FFC-9F69-90DDBBF3C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9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0206-69D0-4D27-9552-5101842571EF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8015-CBC7-4FFC-9F69-90DDBBF3C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0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0206-69D0-4D27-9552-5101842571EF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8015-CBC7-4FFC-9F69-90DDBBF3C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0206-69D0-4D27-9552-5101842571EF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8015-CBC7-4FFC-9F69-90DDBBF3C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8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0206-69D0-4D27-9552-5101842571EF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8015-CBC7-4FFC-9F69-90DDBBF3C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8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0206-69D0-4D27-9552-5101842571EF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8015-CBC7-4FFC-9F69-90DDBBF3C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B0206-69D0-4D27-9552-5101842571EF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A8015-CBC7-4FFC-9F69-90DDBBF3C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1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://www.biblegateway.com/passage/?search=eph%204:1-16&amp;version=NIV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APEPT Matrix</a:t>
            </a:r>
            <a:b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(also known as APEST)</a:t>
            </a:r>
            <a:b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7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source: Alan Hirsch</a:t>
            </a:r>
            <a:endParaRPr lang="en-US" sz="27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MIN 4033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Pastor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Teacher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2790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Entrepreneur</a:t>
            </a:r>
            <a:br>
              <a:rPr lang="en-US" dirty="0" smtClean="0"/>
            </a:br>
            <a:r>
              <a:rPr lang="en-US" sz="2700" dirty="0" smtClean="0"/>
              <a:t>groundbreaker and strategist initiating organism’s mission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Questioner</a:t>
            </a:r>
            <a:br>
              <a:rPr lang="en-US" dirty="0" smtClean="0"/>
            </a:br>
            <a:r>
              <a:rPr lang="en-US" sz="2700" dirty="0" smtClean="0"/>
              <a:t>disturbs status quo/challenges org to move in new direction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91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Communicator/Recruiter</a:t>
            </a:r>
            <a:br>
              <a:rPr lang="en-US" dirty="0" smtClean="0"/>
            </a:br>
            <a:r>
              <a:rPr lang="en-US" sz="2700" dirty="0" smtClean="0"/>
              <a:t>takes org’s message to outsiders, W.O.O. “sells” it to them/</a:t>
            </a:r>
            <a:r>
              <a:rPr lang="en-US" sz="2700" u="sng" dirty="0" smtClean="0"/>
              <a:t>convince</a:t>
            </a:r>
            <a:r>
              <a:rPr lang="en-US" sz="2700" dirty="0" smtClean="0"/>
              <a:t>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Humanizers</a:t>
            </a:r>
            <a:br>
              <a:rPr lang="en-US" dirty="0" smtClean="0"/>
            </a:br>
            <a:r>
              <a:rPr lang="en-US" sz="2700" dirty="0" smtClean="0"/>
              <a:t>provides organizational glue by caring for insiders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1219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Systematizers</a:t>
            </a:r>
            <a:r>
              <a:rPr lang="en-US" dirty="0" smtClean="0"/>
              <a:t>/Trainers</a:t>
            </a:r>
            <a:br>
              <a:rPr lang="en-US" dirty="0" smtClean="0"/>
            </a:br>
            <a:r>
              <a:rPr lang="en-US" sz="2700" dirty="0" smtClean="0"/>
              <a:t>organizes various parts into working unit &amp; </a:t>
            </a:r>
            <a:br>
              <a:rPr lang="en-US" sz="2700" dirty="0" smtClean="0"/>
            </a:br>
            <a:r>
              <a:rPr lang="en-US" sz="2700" dirty="0" smtClean="0"/>
              <a:t>articulates structure to other members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458200" cy="1066800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en-US" dirty="0" smtClean="0"/>
              <a:t>Super-charged Synergy</a:t>
            </a:r>
            <a:br>
              <a:rPr lang="en-US" dirty="0" smtClean="0"/>
            </a:br>
            <a:r>
              <a:rPr lang="en-US" sz="2700" dirty="0" smtClean="0"/>
              <a:t>comes about as different grace-</a:t>
            </a:r>
            <a:r>
              <a:rPr lang="en-US" sz="2700" dirty="0" err="1" smtClean="0"/>
              <a:t>giftings</a:t>
            </a:r>
            <a:r>
              <a:rPr lang="en-US" sz="2700" dirty="0" smtClean="0"/>
              <a:t> pull together in harmony &amp; unity to build the church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592013"/>
              </p:ext>
            </p:extLst>
          </p:nvPr>
        </p:nvGraphicFramePr>
        <p:xfrm>
          <a:off x="457200" y="21034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Elbow Connector 5"/>
          <p:cNvCxnSpPr/>
          <p:nvPr/>
        </p:nvCxnSpPr>
        <p:spPr>
          <a:xfrm rot="5400000" flipH="1" flipV="1">
            <a:off x="5181600" y="4648200"/>
            <a:ext cx="990600" cy="838200"/>
          </a:xfrm>
          <a:prstGeom prst="bentConnector3">
            <a:avLst>
              <a:gd name="adj1" fmla="val 36982"/>
            </a:avLst>
          </a:prstGeom>
          <a:ln w="57150">
            <a:solidFill>
              <a:srgbClr val="5F7F6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3429000" y="3733800"/>
            <a:ext cx="2209800" cy="1588"/>
          </a:xfrm>
          <a:prstGeom prst="bentConnector3">
            <a:avLst>
              <a:gd name="adj1" fmla="val 50000"/>
            </a:avLst>
          </a:prstGeom>
          <a:ln w="57150">
            <a:solidFill>
              <a:srgbClr val="5F7F6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5400000" flipH="1" flipV="1">
            <a:off x="2590800" y="3962400"/>
            <a:ext cx="2209800" cy="533400"/>
          </a:xfrm>
          <a:prstGeom prst="bentConnector3">
            <a:avLst>
              <a:gd name="adj1" fmla="val 50000"/>
            </a:avLst>
          </a:prstGeom>
          <a:ln w="57150">
            <a:solidFill>
              <a:srgbClr val="5F7F6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rot="10800000" flipV="1">
            <a:off x="3657600" y="4038600"/>
            <a:ext cx="1981200" cy="1295400"/>
          </a:xfrm>
          <a:prstGeom prst="bentConnector3">
            <a:avLst>
              <a:gd name="adj1" fmla="val 50000"/>
            </a:avLst>
          </a:prstGeom>
          <a:ln w="57150">
            <a:solidFill>
              <a:srgbClr val="5F7F6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>
            <a:off x="3200400" y="4495800"/>
            <a:ext cx="1828800" cy="1143000"/>
          </a:xfrm>
          <a:prstGeom prst="bentConnector3">
            <a:avLst>
              <a:gd name="adj1" fmla="val 50000"/>
            </a:avLst>
          </a:prstGeom>
          <a:ln w="57150">
            <a:solidFill>
              <a:srgbClr val="5F7F6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16200000" flipH="1">
            <a:off x="4343400" y="3886200"/>
            <a:ext cx="2057400" cy="990600"/>
          </a:xfrm>
          <a:prstGeom prst="bentConnector3">
            <a:avLst>
              <a:gd name="adj1" fmla="val 50000"/>
            </a:avLst>
          </a:prstGeom>
          <a:ln w="57150">
            <a:solidFill>
              <a:srgbClr val="5F7F6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>
            <a:off x="3429000" y="4038600"/>
            <a:ext cx="2209800" cy="1296988"/>
          </a:xfrm>
          <a:prstGeom prst="bentConnector3">
            <a:avLst>
              <a:gd name="adj1" fmla="val 50000"/>
            </a:avLst>
          </a:prstGeom>
          <a:ln w="57150">
            <a:solidFill>
              <a:srgbClr val="5F7F6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APEPT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It’s organic: </a:t>
            </a:r>
          </a:p>
          <a:p>
            <a:pPr lvl="1"/>
            <a:r>
              <a:rPr lang="en-US" dirty="0" smtClean="0"/>
              <a:t>body, ligaments, balance of </a:t>
            </a:r>
            <a:r>
              <a:rPr lang="en-US" b="1" dirty="0" smtClean="0"/>
              <a:t>diversity in unity</a:t>
            </a:r>
          </a:p>
          <a:p>
            <a:pPr lvl="1"/>
            <a:r>
              <a:rPr lang="en-US" dirty="0" smtClean="0"/>
              <a:t>in the church’s DNA (another organic metaphor)</a:t>
            </a:r>
          </a:p>
          <a:p>
            <a:r>
              <a:rPr lang="en-US" dirty="0" smtClean="0"/>
              <a:t>It’s reproducible </a:t>
            </a:r>
          </a:p>
          <a:p>
            <a:pPr lvl="1"/>
            <a:r>
              <a:rPr lang="en-US" dirty="0" smtClean="0"/>
              <a:t>at local, district, regional, global levels</a:t>
            </a:r>
          </a:p>
          <a:p>
            <a:pPr lvl="1"/>
            <a:r>
              <a:rPr lang="en-US" dirty="0" smtClean="0"/>
              <a:t>always someone capable of 1/5 of the ministry in a Christian grouping (Eph 4.7, 11-12)</a:t>
            </a:r>
          </a:p>
          <a:p>
            <a:r>
              <a:rPr lang="en-US" dirty="0" smtClean="0"/>
              <a:t>It’s self-sustaining &amp; regenerative</a:t>
            </a:r>
          </a:p>
          <a:p>
            <a:pPr lvl="1"/>
            <a:r>
              <a:rPr lang="en-US" dirty="0" smtClean="0"/>
              <a:t>the APEPT matrix causes growth &amp; maturity (Eph 4.14-16)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</a:t>
            </a:r>
            <a:r>
              <a:rPr lang="en-US" dirty="0" smtClean="0">
                <a:hlinkClick r:id="rId2"/>
              </a:rPr>
              <a:t>Ephesians 4:1-16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A.P.E.P.T.—Fivefold Ministry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It’s charismatic (“grace gifting”) for function not office</a:t>
            </a:r>
          </a:p>
          <a:p>
            <a:r>
              <a:rPr lang="en-US" dirty="0" smtClean="0"/>
              <a:t>Churches cannot mature without it: “tossed about, immature, infantile, docile” (Eph 4.14)</a:t>
            </a:r>
          </a:p>
          <a:p>
            <a:pPr lvl="1"/>
            <a:r>
              <a:rPr lang="en-US" dirty="0" smtClean="0"/>
              <a:t>PROBLEM: </a:t>
            </a:r>
            <a:br>
              <a:rPr lang="en-US" dirty="0" smtClean="0"/>
            </a:br>
            <a:r>
              <a:rPr lang="en-US" dirty="0" smtClean="0"/>
              <a:t>evangelists made itinerant &amp; marginalized, apostles &amp; prophets ostracized or ignored</a:t>
            </a:r>
          </a:p>
          <a:p>
            <a:r>
              <a:rPr lang="en-US" dirty="0" smtClean="0"/>
              <a:t>All five need to function for balance in ministry</a:t>
            </a:r>
          </a:p>
          <a:p>
            <a:r>
              <a:rPr lang="en-US" dirty="0" smtClean="0"/>
              <a:t>Everyone in your church fits into one of the five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the Fivefold Ministry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Apostolic function</a:t>
            </a:r>
          </a:p>
          <a:p>
            <a:pPr lvl="1"/>
            <a:r>
              <a:rPr lang="en-US" dirty="0" smtClean="0"/>
              <a:t>operates </a:t>
            </a:r>
            <a:r>
              <a:rPr lang="en-US" dirty="0" err="1" smtClean="0"/>
              <a:t>translocally</a:t>
            </a:r>
            <a:r>
              <a:rPr lang="en-US" dirty="0" smtClean="0"/>
              <a:t>, pioneers in new work, oversees </a:t>
            </a:r>
            <a:r>
              <a:rPr lang="en-US" dirty="0" smtClean="0"/>
              <a:t>development, strategizes, establishes</a:t>
            </a:r>
            <a:endParaRPr lang="en-US" dirty="0" smtClean="0"/>
          </a:p>
          <a:p>
            <a:r>
              <a:rPr lang="en-US" dirty="0" smtClean="0"/>
              <a:t>Prophetic function</a:t>
            </a:r>
          </a:p>
          <a:p>
            <a:pPr lvl="1"/>
            <a:r>
              <a:rPr lang="en-US" dirty="0" smtClean="0"/>
              <a:t>discerns spiritual realities in given situations, </a:t>
            </a:r>
            <a:r>
              <a:rPr lang="en-US" dirty="0" smtClean="0"/>
              <a:t>disturbs, questions, communicates </a:t>
            </a:r>
            <a:r>
              <a:rPr lang="en-US" dirty="0" smtClean="0"/>
              <a:t>them in timely &amp; appropriate way to further the mission of God’s people</a:t>
            </a:r>
          </a:p>
          <a:p>
            <a:r>
              <a:rPr lang="en-US" dirty="0" smtClean="0"/>
              <a:t>Evangelistic function</a:t>
            </a:r>
          </a:p>
          <a:p>
            <a:pPr lvl="1"/>
            <a:r>
              <a:rPr lang="en-US" dirty="0" smtClean="0"/>
              <a:t>communicates the gospel in such a way that people respond in faith and </a:t>
            </a:r>
            <a:r>
              <a:rPr lang="en-US" dirty="0" smtClean="0"/>
              <a:t>discipleship, recruits, W.O.O.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the Fivefold Ministry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Pastoral function</a:t>
            </a:r>
          </a:p>
          <a:p>
            <a:pPr lvl="1"/>
            <a:r>
              <a:rPr lang="en-US" dirty="0" smtClean="0"/>
              <a:t>Shepherds God’s people by leading, nurturing, protecting and caring for us</a:t>
            </a:r>
            <a:r>
              <a:rPr lang="en-US" dirty="0" smtClean="0"/>
              <a:t>. </a:t>
            </a:r>
            <a:r>
              <a:rPr lang="en-US" dirty="0" smtClean="0"/>
              <a:t>Community glue.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Teaching function</a:t>
            </a:r>
          </a:p>
          <a:p>
            <a:pPr lvl="1"/>
            <a:r>
              <a:rPr lang="en-US" dirty="0" smtClean="0"/>
              <a:t>Communicates the revealed wisdom of God for God’s people to learn how to obey all that Christ commands </a:t>
            </a:r>
            <a:r>
              <a:rPr lang="en-US" dirty="0" smtClean="0"/>
              <a:t>us. Systematizes, connects present and future to the past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Primary functions areas of ministry</a:t>
            </a:r>
          </a:p>
          <a:p>
            <a:pPr lvl="1"/>
            <a:r>
              <a:rPr lang="en-US" dirty="0" smtClean="0"/>
              <a:t>But not mutually exclusive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Apostle may still preach &amp; teach</a:t>
            </a:r>
          </a:p>
          <a:p>
            <a:pPr lvl="2"/>
            <a:r>
              <a:rPr lang="en-US" dirty="0" smtClean="0"/>
              <a:t>Prophets may still evangelize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Leaders are APEPT=Leadership matrix</a:t>
            </a:r>
          </a:p>
          <a:p>
            <a:r>
              <a:rPr lang="en-US" dirty="0" smtClean="0"/>
              <a:t>Everyone is APEPT=Ministry matrix</a:t>
            </a:r>
          </a:p>
          <a:p>
            <a:pPr lvl="1"/>
            <a:r>
              <a:rPr lang="en-US" dirty="0" smtClean="0"/>
              <a:t>The whole church is in ministry together guided by leaders with a “calling within a calling” or </a:t>
            </a:r>
            <a:br>
              <a:rPr lang="en-US" dirty="0" smtClean="0"/>
            </a:br>
            <a:r>
              <a:rPr lang="en-US" dirty="0" smtClean="0"/>
              <a:t>a community within a community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Apostle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1317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Prophet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111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Evangelist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3452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453</Words>
  <Application>Microsoft Office PowerPoint</Application>
  <PresentationFormat>On-screen Show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APEPT Matrix (also known as APEST) source: Alan Hirsch</vt:lpstr>
      <vt:lpstr>Read Ephesians 4:1-16</vt:lpstr>
      <vt:lpstr>A.P.E.P.T.—Fivefold Ministry</vt:lpstr>
      <vt:lpstr>Functions of the Fivefold Ministry</vt:lpstr>
      <vt:lpstr>Functions of the Fivefold Ministry</vt:lpstr>
      <vt:lpstr>Remember:</vt:lpstr>
      <vt:lpstr>Role of Apostle</vt:lpstr>
      <vt:lpstr>Role of Prophet</vt:lpstr>
      <vt:lpstr>Role of Evangelist</vt:lpstr>
      <vt:lpstr>Role of Pastor</vt:lpstr>
      <vt:lpstr>Role of Teacher</vt:lpstr>
      <vt:lpstr>Entrepreneur groundbreaker and strategist initiating organism’s mission</vt:lpstr>
      <vt:lpstr>Questioner disturbs status quo/challenges org to move in new direction</vt:lpstr>
      <vt:lpstr>Communicator/Recruiter takes org’s message to outsiders, W.O.O. “sells” it to them/convinces</vt:lpstr>
      <vt:lpstr>Humanizers provides organizational glue by caring for insiders</vt:lpstr>
      <vt:lpstr>Systematizers/Trainers organizes various parts into working unit &amp;  articulates structure to other members</vt:lpstr>
      <vt:lpstr>Super-charged Synergy comes about as different grace-giftings pull together in harmony &amp; unity to build the church</vt:lpstr>
      <vt:lpstr>APEPT Possibilities</vt:lpstr>
    </vt:vector>
  </TitlesOfParts>
  <Company>MVNU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 Price</dc:creator>
  <cp:lastModifiedBy>jprice</cp:lastModifiedBy>
  <cp:revision>26</cp:revision>
  <dcterms:created xsi:type="dcterms:W3CDTF">2010-04-06T19:26:47Z</dcterms:created>
  <dcterms:modified xsi:type="dcterms:W3CDTF">2015-02-25T00:45:09Z</dcterms:modified>
</cp:coreProperties>
</file>