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677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9650-DF2F-4599-96E7-9E31F2CFE13C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FAB1A-7F21-454F-B57E-638014576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10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9650-DF2F-4599-96E7-9E31F2CFE13C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FAB1A-7F21-454F-B57E-638014576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83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9650-DF2F-4599-96E7-9E31F2CFE13C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FAB1A-7F21-454F-B57E-638014576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05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9650-DF2F-4599-96E7-9E31F2CFE13C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FAB1A-7F21-454F-B57E-638014576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91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9650-DF2F-4599-96E7-9E31F2CFE13C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FAB1A-7F21-454F-B57E-638014576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60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9650-DF2F-4599-96E7-9E31F2CFE13C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FAB1A-7F21-454F-B57E-638014576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9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9650-DF2F-4599-96E7-9E31F2CFE13C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FAB1A-7F21-454F-B57E-638014576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24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9650-DF2F-4599-96E7-9E31F2CFE13C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FAB1A-7F21-454F-B57E-638014576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89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9650-DF2F-4599-96E7-9E31F2CFE13C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FAB1A-7F21-454F-B57E-638014576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4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9650-DF2F-4599-96E7-9E31F2CFE13C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FAB1A-7F21-454F-B57E-638014576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441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9650-DF2F-4599-96E7-9E31F2CFE13C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FAB1A-7F21-454F-B57E-638014576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561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F9650-DF2F-4599-96E7-9E31F2CFE13C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FAB1A-7F21-454F-B57E-638014576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2131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 to Bonhoeffer</a:t>
            </a:r>
            <a:b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7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Notes from Charles Marsh biography, </a:t>
            </a:r>
            <a:r>
              <a:rPr lang="en-US" sz="27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Strange Glory: A Life of Dietrich Bonho</a:t>
            </a:r>
            <a:r>
              <a:rPr lang="en-US" sz="27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effer, Review by Timothy Larsen, CT, May 15, 2014</a:t>
            </a:r>
            <a:endParaRPr lang="en-US" sz="27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MIN4033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168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“contra </a:t>
            </a:r>
            <a:r>
              <a:rPr lang="en-US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mundum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 person up against the whole world, his world</a:t>
            </a:r>
          </a:p>
          <a:p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Opposed the Nazis, executed in a concentration camp</a:t>
            </a:r>
          </a:p>
          <a:p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Like Athanasius, defying rulers and armies, “contra </a:t>
            </a:r>
            <a:r>
              <a:rPr lang="en-US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mundum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(against the world)</a:t>
            </a:r>
          </a:p>
        </p:txBody>
      </p:sp>
    </p:spTree>
    <p:extLst>
      <p:ext uri="{BB962C8B-B14F-4D97-AF65-F5344CB8AC3E}">
        <p14:creationId xmlns:p14="http://schemas.microsoft.com/office/powerpoint/2010/main" val="2277380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Opposition to Nazify the church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powers did Bonhoeffer bring to the fight against the Nazi regime?</a:t>
            </a:r>
          </a:p>
          <a:p>
            <a:pPr lvl="1"/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 years old</a:t>
            </a:r>
          </a:p>
          <a:p>
            <a:pPr lvl="1"/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Financially dependent on parents</a:t>
            </a:r>
          </a:p>
          <a:p>
            <a:pPr lvl="1"/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Lacked experience in the workaday world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Professional resume: a pastoral internship in Spain, and an unpaid, non-tenure track position as adjunct lecturer</a:t>
            </a:r>
          </a:p>
        </p:txBody>
      </p:sp>
    </p:spTree>
    <p:extLst>
      <p:ext uri="{BB962C8B-B14F-4D97-AF65-F5344CB8AC3E}">
        <p14:creationId xmlns:p14="http://schemas.microsoft.com/office/powerpoint/2010/main" val="224624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 declarations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did Bonhoeffer have to say?</a:t>
            </a:r>
          </a:p>
          <a:p>
            <a:pPr lvl="1"/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Fuhrer was a false path (public)</a:t>
            </a:r>
          </a:p>
          <a:p>
            <a:pPr lvl="1"/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Fuhrer was the antichrist (private)</a:t>
            </a:r>
          </a:p>
          <a:p>
            <a:pPr lvl="1"/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1933, Bonhoeffer was most outspoken critic of Hitler and Nazi policies</a:t>
            </a:r>
          </a:p>
        </p:txBody>
      </p:sp>
    </p:spTree>
    <p:extLst>
      <p:ext uri="{BB962C8B-B14F-4D97-AF65-F5344CB8AC3E}">
        <p14:creationId xmlns:p14="http://schemas.microsoft.com/office/powerpoint/2010/main" val="2566108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Knew How to Dress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going to Spain, he inquired as to what to bring for formal evening wear (Pastor there said to just bring preaching robe, already!)</a:t>
            </a:r>
          </a:p>
          <a:p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Writing last will &amp; testament, he catalogued his prized possessions, including a dinner jacket, felt hats, and salt-and-pepper suit</a:t>
            </a:r>
          </a:p>
        </p:txBody>
      </p:sp>
    </p:spTree>
    <p:extLst>
      <p:ext uri="{BB962C8B-B14F-4D97-AF65-F5344CB8AC3E}">
        <p14:creationId xmlns:p14="http://schemas.microsoft.com/office/powerpoint/2010/main" val="752556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Theological Depth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Valued </a:t>
            </a:r>
            <a:r>
              <a:rPr lang="en-US" b="1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Rome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as facet of universal church (unlike Luther who despised the Catholic expressions of faith)</a:t>
            </a:r>
          </a:p>
          <a:p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Valued </a:t>
            </a:r>
            <a:r>
              <a:rPr lang="en-US" b="1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Adolf von </a:t>
            </a:r>
            <a:r>
              <a:rPr lang="en-US" b="1" dirty="0" err="1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Harnack</a:t>
            </a:r>
            <a:r>
              <a:rPr lang="en-US" b="1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(19</a:t>
            </a:r>
            <a:r>
              <a:rPr lang="en-US" b="1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century theological liberalism): </a:t>
            </a:r>
          </a:p>
          <a:p>
            <a:pPr lvl="1"/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Separate kernel (biblical truth) from husk (cultural/historical circumstance)</a:t>
            </a:r>
          </a:p>
          <a:p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Valued </a:t>
            </a:r>
            <a:r>
              <a:rPr lang="en-US" b="1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Karl Barth 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(exemplar of neo-orthodoxy): </a:t>
            </a:r>
          </a:p>
          <a:p>
            <a:pPr lvl="1"/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“Jesus simply has nothing to do with religion”</a:t>
            </a:r>
          </a:p>
          <a:p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Fed his notion that “</a:t>
            </a:r>
            <a:r>
              <a:rPr lang="en-US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religionless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Christianity” has no place for true disciples</a:t>
            </a:r>
          </a:p>
          <a:p>
            <a:endParaRPr lang="en-US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154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Faith &amp; Practice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Despised the mainline theologians that did </a:t>
            </a:r>
            <a:r>
              <a:rPr lang="en-US" b="1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care about doctrine 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famous preachers that did </a:t>
            </a:r>
            <a:r>
              <a:rPr lang="en-US" b="1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care about the gospel</a:t>
            </a:r>
          </a:p>
          <a:p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African American churches taught him to </a:t>
            </a:r>
            <a:r>
              <a:rPr lang="en-US" b="1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proclamation &amp; social action</a:t>
            </a:r>
          </a:p>
          <a:p>
            <a:endParaRPr lang="en-US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078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Hedgehogs vs. Foxes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29200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Isaiah Berlin, Jewish philosopher, viewed world between foxes &amp; hedgehogs</a:t>
            </a:r>
          </a:p>
          <a:p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Foxes draw upon diversity of ideas and experiences</a:t>
            </a:r>
          </a:p>
          <a:p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Hedgehogs claim to know one big fat audacious thing as all-important</a:t>
            </a:r>
          </a:p>
          <a:p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Bonhoeffer joined a university fraternity known as the Hedgehogs. His one thing: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one believes should be reflected in how one lives</a:t>
            </a:r>
          </a:p>
        </p:txBody>
      </p:sp>
    </p:spTree>
    <p:extLst>
      <p:ext uri="{BB962C8B-B14F-4D97-AF65-F5344CB8AC3E}">
        <p14:creationId xmlns:p14="http://schemas.microsoft.com/office/powerpoint/2010/main" val="387848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352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Intro to Bonhoeffer Notes from Charles Marsh biography, Strange Glory: A Life of Dietrich Bonhoeffer, Review by Timothy Larsen, CT, May 15, 2014</vt:lpstr>
      <vt:lpstr>“contra mundum”</vt:lpstr>
      <vt:lpstr>Opposition to Nazify the church</vt:lpstr>
      <vt:lpstr>Public declarations</vt:lpstr>
      <vt:lpstr>Knew How to Dress</vt:lpstr>
      <vt:lpstr>Theological Depth</vt:lpstr>
      <vt:lpstr>Faith &amp; Practice</vt:lpstr>
      <vt:lpstr>Hedgehogs vs. Foxes</vt:lpstr>
    </vt:vector>
  </TitlesOfParts>
  <Company>MVNU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Bonhoeffer</dc:title>
  <dc:creator>jprice</dc:creator>
  <cp:lastModifiedBy>jprice</cp:lastModifiedBy>
  <cp:revision>6</cp:revision>
  <dcterms:created xsi:type="dcterms:W3CDTF">2015-02-25T00:08:42Z</dcterms:created>
  <dcterms:modified xsi:type="dcterms:W3CDTF">2015-02-25T00:36:32Z</dcterms:modified>
</cp:coreProperties>
</file>